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9"/>
  </p:notesMasterIdLst>
  <p:sldIdLst>
    <p:sldId id="256" r:id="rId5"/>
    <p:sldId id="257" r:id="rId6"/>
    <p:sldId id="258" r:id="rId7"/>
    <p:sldId id="259" r:id="rId8"/>
  </p:sldIdLst>
  <p:sldSz cx="9144000" cy="5143500" type="screen16x9"/>
  <p:notesSz cx="6858000" cy="9144000"/>
  <p:embeddedFontLst>
    <p:embeddedFont>
      <p:font typeface="Poppins" panose="00000500000000000000" pitchFamily="2" charset="0"/>
      <p:regular r:id="rId10"/>
      <p:bold r:id="rId11"/>
      <p:italic r:id="rId12"/>
      <p:boldItalic r:id="rId1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x Blouet" userId="S::alix.blouet_univ-angers.fr#ext#@eugreen.onmicrosoft.com::679b2812-37c6-4dcc-bd02-a789ad728a77" providerId="AD" clId="Web-{D9837FD7-2642-FF49-8BD1-FBE3B5C14D3C}"/>
    <pc:docChg chg="modSld">
      <pc:chgData name="Alix Blouet" userId="S::alix.blouet_univ-angers.fr#ext#@eugreen.onmicrosoft.com::679b2812-37c6-4dcc-bd02-a789ad728a77" providerId="AD" clId="Web-{D9837FD7-2642-FF49-8BD1-FBE3B5C14D3C}" dt="2026-04-28T14:07:13.637" v="1"/>
      <pc:docMkLst>
        <pc:docMk/>
      </pc:docMkLst>
      <pc:sldChg chg="addSp delSp">
        <pc:chgData name="Alix Blouet" userId="S::alix.blouet_univ-angers.fr#ext#@eugreen.onmicrosoft.com::679b2812-37c6-4dcc-bd02-a789ad728a77" providerId="AD" clId="Web-{D9837FD7-2642-FF49-8BD1-FBE3B5C14D3C}" dt="2026-04-28T14:07:13.637" v="1"/>
        <pc:sldMkLst>
          <pc:docMk/>
          <pc:sldMk cId="0" sldId="258"/>
        </pc:sldMkLst>
        <pc:picChg chg="add del">
          <ac:chgData name="Alix Blouet" userId="S::alix.blouet_univ-angers.fr#ext#@eugreen.onmicrosoft.com::679b2812-37c6-4dcc-bd02-a789ad728a77" providerId="AD" clId="Web-{D9837FD7-2642-FF49-8BD1-FBE3B5C14D3C}" dt="2026-04-28T14:07:13.637" v="1"/>
          <ac:picMkLst>
            <pc:docMk/>
            <pc:sldMk cId="0" sldId="258"/>
            <ac:picMk id="10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FR" sz="1400" b="0" u="none" strike="noStrike">
                <a:solidFill>
                  <a:srgbClr val="000000"/>
                </a:solidFill>
                <a:effectLst/>
                <a:uFillTx/>
                <a:latin typeface="Arial"/>
              </a:rPr>
              <a:t>Click to move the slide</a:t>
            </a:r>
          </a:p>
        </p:txBody>
      </p:sp>
      <p:sp>
        <p:nvSpPr>
          <p:cNvPr id="8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lgn="l">
              <a:buNone/>
            </a:pPr>
            <a:r>
              <a:rPr lang="fr-FR" sz="2000" b="0" u="none" strike="noStrike">
                <a:solidFill>
                  <a:srgbClr val="000000"/>
                </a:solidFill>
                <a:effectLst/>
                <a:uFillTx/>
                <a:latin typeface="Calibri"/>
              </a:rPr>
              <a:t>Click to edit the notes format</a:t>
            </a:r>
          </a:p>
        </p:txBody>
      </p:sp>
      <p:sp>
        <p:nvSpPr>
          <p:cNvPr id="8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lgn="l">
              <a:buNone/>
            </a:pPr>
            <a:r>
              <a:rPr lang="fr-FR" sz="1400" b="0" u="none" strike="noStrike">
                <a:solidFill>
                  <a:srgbClr val="000000"/>
                </a:solidFill>
                <a:effectLst/>
                <a:uFillTx/>
                <a:latin typeface="Calibri"/>
              </a:rPr>
              <a:t>&lt;header&gt;</a:t>
            </a:r>
          </a:p>
        </p:txBody>
      </p:sp>
      <p:sp>
        <p:nvSpPr>
          <p:cNvPr id="84"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fr-FR" sz="1400" b="0" u="none" strike="noStrike">
                <a:solidFill>
                  <a:srgbClr val="000000"/>
                </a:solidFill>
                <a:effectLst/>
                <a:uFillTx/>
                <a:latin typeface="Calibri"/>
              </a:defRPr>
            </a:lvl1pPr>
          </a:lstStyle>
          <a:p>
            <a:pPr indent="0" algn="r">
              <a:buNone/>
            </a:pPr>
            <a:r>
              <a:rPr lang="fr-FR" sz="1400" b="0" u="none" strike="noStrike">
                <a:solidFill>
                  <a:srgbClr val="000000"/>
                </a:solidFill>
                <a:effectLst/>
                <a:uFillTx/>
                <a:latin typeface="Calibri"/>
              </a:rPr>
              <a:t>&lt;date/time&gt;</a:t>
            </a:r>
          </a:p>
        </p:txBody>
      </p:sp>
      <p:sp>
        <p:nvSpPr>
          <p:cNvPr id="85"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&lt;footer&gt;</a:t>
            </a:r>
          </a:p>
        </p:txBody>
      </p:sp>
      <p:sp>
        <p:nvSpPr>
          <p:cNvPr id="86"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u="none" strike="noStrike">
                <a:solidFill>
                  <a:srgbClr val="000000"/>
                </a:solidFill>
                <a:effectLst/>
                <a:uFillTx/>
                <a:latin typeface="Calibri"/>
              </a:defRPr>
            </a:lvl1pPr>
          </a:lstStyle>
          <a:p>
            <a:pPr indent="0" algn="r">
              <a:buNone/>
            </a:pPr>
            <a:fld id="{2AFCEB27-D0A3-4E83-8B3D-3FF34614A7FE}" type="slidenum">
              <a:rPr lang="fr-FR" sz="1400" b="0" u="none" strike="noStrike">
                <a:solidFill>
                  <a:srgbClr val="000000"/>
                </a:solidFill>
                <a:effectLst/>
                <a:uFillTx/>
                <a:latin typeface="Calibri"/>
              </a:rPr>
              <a:t>‹Nº›</a:t>
            </a:fld>
            <a:endParaRPr lang="fr-FR" sz="1400" b="0" u="none" strike="noStrike">
              <a:solidFill>
                <a:srgbClr val="000000"/>
              </a:solidFill>
              <a:effectLst/>
              <a:uFillTx/>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noRot="1" noChangeAspect="1"/>
          </p:cNvSpPr>
          <p:nvPr>
            <p:ph type="sldImg"/>
          </p:nvPr>
        </p:nvSpPr>
        <p:spPr>
          <a:xfrm>
            <a:off x="685800" y="1143000"/>
            <a:ext cx="5486040" cy="3085920"/>
          </a:xfrm>
          <a:prstGeom prst="rect">
            <a:avLst/>
          </a:prstGeom>
          <a:ln w="0">
            <a:noFill/>
          </a:ln>
        </p:spPr>
      </p:sp>
      <p:sp>
        <p:nvSpPr>
          <p:cNvPr id="10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gn="l">
              <a:lnSpc>
                <a:spcPct val="100000"/>
              </a:lnSpc>
              <a:buNone/>
              <a:tabLst>
                <a:tab pos="0" algn="l"/>
              </a:tabLst>
            </a:pPr>
            <a:r>
              <a:rPr lang="en-US" sz="1200" b="0" u="none" strike="noStrike">
                <a:solidFill>
                  <a:schemeClr val="dk1"/>
                </a:solidFill>
                <a:effectLst/>
                <a:uFillTx/>
                <a:latin typeface="Calibri"/>
                <a:ea typeface="Calibri"/>
              </a:rPr>
              <a:t>Hay que elegir o ésta o la anterior</a:t>
            </a:r>
            <a:endParaRPr lang="fr-FR" sz="1200" b="0" u="none" strike="noStrike">
              <a:solidFill>
                <a:srgbClr val="000000"/>
              </a:solidFill>
              <a:effectLst/>
              <a:uFillTx/>
              <a:latin typeface="Calibri"/>
            </a:endParaRPr>
          </a:p>
        </p:txBody>
      </p:sp>
      <p:sp>
        <p:nvSpPr>
          <p:cNvPr id="110" name="PlaceHolder 3"/>
          <p:cNvSpPr>
            <a:spLocks noGrp="1"/>
          </p:cNvSpPr>
          <p:nvPr>
            <p:ph type="sldNum" idx="37"/>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u="none" strike="noStrike">
                <a:solidFill>
                  <a:srgbClr val="000000"/>
                </a:solidFill>
                <a:effectLst/>
                <a:uFillTx/>
                <a:latin typeface="Calibri"/>
              </a:defRPr>
            </a:lvl1pPr>
          </a:lstStyle>
          <a:p>
            <a:pPr indent="0" algn="r">
              <a:lnSpc>
                <a:spcPct val="100000"/>
              </a:lnSpc>
              <a:buNone/>
              <a:tabLst>
                <a:tab pos="0" algn="l"/>
              </a:tabLst>
            </a:pPr>
            <a:fld id="{ABE3D313-3B3C-4B9F-B3DE-E438C2E4EADB}" type="slidenum">
              <a:rPr lang="en-US" sz="1400" b="0" u="none" strike="noStrike">
                <a:solidFill>
                  <a:srgbClr val="000000"/>
                </a:solidFill>
                <a:effectLst/>
                <a:uFillTx/>
                <a:latin typeface="Calibri"/>
              </a:rPr>
              <a:t>1</a:t>
            </a:fld>
            <a:endParaRPr lang="fr-FR" sz="1400" b="0" u="none" strike="noStrike">
              <a:solidFill>
                <a:srgbClr val="000000"/>
              </a:solidFill>
              <a:effectLst/>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noRot="1" noChangeAspect="1"/>
          </p:cNvSpPr>
          <p:nvPr>
            <p:ph type="sldImg"/>
          </p:nvPr>
        </p:nvSpPr>
        <p:spPr>
          <a:xfrm>
            <a:off x="685800" y="1143000"/>
            <a:ext cx="5486040" cy="3085920"/>
          </a:xfrm>
          <a:prstGeom prst="rect">
            <a:avLst/>
          </a:prstGeom>
          <a:ln w="0">
            <a:noFill/>
          </a:ln>
        </p:spPr>
      </p:sp>
      <p:sp>
        <p:nvSpPr>
          <p:cNvPr id="11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indent="0" algn="l">
              <a:lnSpc>
                <a:spcPct val="100000"/>
              </a:lnSpc>
              <a:buNone/>
              <a:tabLst>
                <a:tab pos="0" algn="l"/>
              </a:tabLst>
            </a:pPr>
            <a:r>
              <a:rPr lang="en-US" sz="1200" b="0" u="none" strike="noStrike">
                <a:solidFill>
                  <a:schemeClr val="dk1"/>
                </a:solidFill>
                <a:effectLst/>
                <a:uFillTx/>
                <a:latin typeface="Calibri"/>
                <a:ea typeface="Calibri"/>
              </a:rPr>
              <a:t>Poner gracias en todos los idiomas</a:t>
            </a:r>
            <a:endParaRPr lang="fr-FR" sz="1200" b="0" u="none" strike="noStrike">
              <a:solidFill>
                <a:srgbClr val="000000"/>
              </a:solidFill>
              <a:effectLst/>
              <a:uFillTx/>
              <a:latin typeface="Calibri"/>
            </a:endParaRPr>
          </a:p>
        </p:txBody>
      </p:sp>
      <p:sp>
        <p:nvSpPr>
          <p:cNvPr id="113" name="PlaceHolder 3"/>
          <p:cNvSpPr>
            <a:spLocks noGrp="1"/>
          </p:cNvSpPr>
          <p:nvPr>
            <p:ph type="sldNum" idx="38"/>
          </p:nvPr>
        </p:nvSpPr>
        <p:spPr>
          <a:xfrm>
            <a:off x="3884760" y="8685360"/>
            <a:ext cx="2971440" cy="45828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400" b="0" u="none" strike="noStrike">
                <a:solidFill>
                  <a:srgbClr val="000000"/>
                </a:solidFill>
                <a:effectLst/>
                <a:uFillTx/>
                <a:latin typeface="Calibri"/>
              </a:defRPr>
            </a:lvl1pPr>
          </a:lstStyle>
          <a:p>
            <a:pPr indent="0" algn="r">
              <a:lnSpc>
                <a:spcPct val="100000"/>
              </a:lnSpc>
              <a:buNone/>
              <a:tabLst>
                <a:tab pos="0" algn="l"/>
              </a:tabLst>
            </a:pPr>
            <a:fld id="{F2425172-53AF-46CB-9C8E-452387BE7BF0}" type="slidenum">
              <a:rPr lang="en-US" sz="1400" b="0" u="none" strike="noStrike">
                <a:solidFill>
                  <a:srgbClr val="000000"/>
                </a:solidFill>
                <a:effectLst/>
                <a:uFillTx/>
                <a:latin typeface="Calibri"/>
              </a:rPr>
              <a:t>4</a:t>
            </a:fld>
            <a:endParaRPr lang="fr-FR" sz="1400" b="0" u="none" strike="noStrike">
              <a:solidFill>
                <a:srgbClr val="000000"/>
              </a:solidFill>
              <a:effectLst/>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BJECT">
    <p:bg>
      <p:bgPr>
        <a:solidFill>
          <a:schemeClr val="lt1"/>
        </a:solidFill>
        <a:effectLst/>
      </p:bgPr>
    </p:bg>
    <p:spTree>
      <p:nvGrpSpPr>
        <p:cNvPr id="1" name=""/>
        <p:cNvGrpSpPr/>
        <p:nvPr/>
      </p:nvGrpSpPr>
      <p:grpSpPr>
        <a:xfrm>
          <a:off x="0" y="0"/>
          <a:ext cx="0" cy="0"/>
          <a:chOff x="0" y="0"/>
          <a:chExt cx="0" cy="0"/>
        </a:xfrm>
      </p:grpSpPr>
      <p:pic>
        <p:nvPicPr>
          <p:cNvPr id="2" name="Google Shape;10;p9"/>
          <p:cNvPicPr/>
          <p:nvPr/>
        </p:nvPicPr>
        <p:blipFill>
          <a:blip r:embed="rId2"/>
          <a:stretch/>
        </p:blipFill>
        <p:spPr>
          <a:xfrm>
            <a:off x="0" y="15480"/>
            <a:ext cx="9143640" cy="5126400"/>
          </a:xfrm>
          <a:prstGeom prst="rect">
            <a:avLst/>
          </a:prstGeom>
          <a:noFill/>
          <a:ln w="0">
            <a:noFill/>
          </a:ln>
        </p:spPr>
      </p:pic>
      <p:pic>
        <p:nvPicPr>
          <p:cNvPr id="3" name="Google Shape;11;p9"/>
          <p:cNvPicPr/>
          <p:nvPr/>
        </p:nvPicPr>
        <p:blipFill>
          <a:blip r:embed="rId3"/>
          <a:stretch/>
        </p:blipFill>
        <p:spPr>
          <a:xfrm>
            <a:off x="232200" y="11520"/>
            <a:ext cx="2051640" cy="619200"/>
          </a:xfrm>
          <a:prstGeom prst="rect">
            <a:avLst/>
          </a:prstGeom>
          <a:noFill/>
          <a:ln w="0">
            <a:noFill/>
          </a:ln>
        </p:spPr>
      </p:pic>
      <p:sp>
        <p:nvSpPr>
          <p:cNvPr id="4"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rmAutofit/>
          </a:bodyPr>
          <a:lstStyle>
            <a:lvl1pPr indent="0" algn="l">
              <a:buNone/>
              <a:defRPr lang="fr-FR" sz="4400" b="0" u="none" strike="noStrike">
                <a:solidFill>
                  <a:srgbClr val="000000"/>
                </a:solidFill>
                <a:effectLst/>
                <a:uFillTx/>
                <a:latin typeface="Arial"/>
              </a:defRPr>
            </a:lvl1pPr>
          </a:lstStyle>
          <a:p>
            <a:pPr indent="0" algn="l">
              <a:buNone/>
            </a:pPr>
            <a:r>
              <a:rPr lang="fr-FR" sz="4400" b="0" u="none" strike="noStrike">
                <a:solidFill>
                  <a:srgbClr val="000000"/>
                </a:solidFill>
                <a:effectLst/>
                <a:uFillTx/>
                <a:latin typeface="Arial"/>
              </a:rPr>
              <a:t>Click to edit the title text format</a:t>
            </a:r>
          </a:p>
        </p:txBody>
      </p:sp>
      <p:sp>
        <p:nvSpPr>
          <p:cNvPr id="5" name="PlaceHolder 2"/>
          <p:cNvSpPr>
            <a:spLocks noGrp="1"/>
          </p:cNvSpPr>
          <p:nvPr>
            <p:ph type="body"/>
          </p:nvPr>
        </p:nvSpPr>
        <p:spPr>
          <a:xfrm>
            <a:off x="457200" y="1200240"/>
            <a:ext cx="8229240" cy="3394080"/>
          </a:xfrm>
          <a:prstGeom prst="rect">
            <a:avLst/>
          </a:prstGeom>
          <a:noFill/>
          <a:ln w="0">
            <a:noFill/>
          </a:ln>
        </p:spPr>
        <p:txBody>
          <a:bodyPr lIns="91440" tIns="45720" rIns="91440" bIns="45720" anchor="t">
            <a:normAutofit fontScale="92500" lnSpcReduction="9999"/>
          </a:bodyPr>
          <a:lstStyle>
            <a:lvl1pPr algn="l">
              <a:spcBef>
                <a:spcPts val="1417"/>
              </a:spcBef>
              <a:buClr>
                <a:srgbClr val="000000"/>
              </a:buClr>
              <a:buSzPct val="45000"/>
              <a:buFont typeface="Wingdings" charset="2"/>
              <a:buChar char=""/>
              <a:defRPr lang="fr-FR" sz="32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32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32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32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32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32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3200" b="0" u="none" strike="noStrike">
                <a:solidFill>
                  <a:srgbClr val="000000"/>
                </a:solidFill>
                <a:effectLst/>
                <a:uFillTx/>
                <a:latin typeface="Arial"/>
              </a:defRPr>
            </a:lvl7pPr>
          </a:lstStyle>
          <a:p>
            <a:pPr marL="457200" indent="-343080" algn="l">
              <a:spcBef>
                <a:spcPts val="1417"/>
              </a:spcBef>
              <a:buClr>
                <a:srgbClr val="000000"/>
              </a:buClr>
              <a:buSzPct val="45000"/>
              <a:buFont typeface="Wingdings" charset="2"/>
              <a:buChar char=""/>
            </a:pPr>
            <a:r>
              <a:rPr lang="fr-FR" sz="3200" b="0" u="none" strike="noStrike">
                <a:solidFill>
                  <a:srgbClr val="000000"/>
                </a:solidFill>
                <a:effectLst/>
                <a:uFillTx/>
                <a:latin typeface="Arial"/>
              </a:rPr>
              <a:t>Click to edit the outline text format</a:t>
            </a:r>
          </a:p>
          <a:p>
            <a:pPr marL="914400" lvl="1" indent="-343080" algn="l">
              <a:spcBef>
                <a:spcPts val="1134"/>
              </a:spcBef>
              <a:buClr>
                <a:srgbClr val="000000"/>
              </a:buClr>
              <a:buSzPct val="75000"/>
              <a:buFont typeface="Symbol" charset="2"/>
              <a:buChar char=""/>
            </a:pPr>
            <a:r>
              <a:rPr lang="fr-FR" sz="3200" b="0" u="none" strike="noStrike">
                <a:solidFill>
                  <a:srgbClr val="000000"/>
                </a:solidFill>
                <a:effectLst/>
                <a:uFillTx/>
                <a:latin typeface="Arial"/>
              </a:rPr>
              <a:t>Second Outline Level</a:t>
            </a:r>
          </a:p>
          <a:p>
            <a:pPr marL="1371600" lvl="2" indent="-343080" algn="l">
              <a:spcBef>
                <a:spcPts val="850"/>
              </a:spcBef>
              <a:buClr>
                <a:srgbClr val="000000"/>
              </a:buClr>
              <a:buSzPct val="45000"/>
              <a:buFont typeface="Wingdings" charset="2"/>
              <a:buChar char=""/>
            </a:pPr>
            <a:r>
              <a:rPr lang="fr-FR" sz="3200" b="0" u="none" strike="noStrike">
                <a:solidFill>
                  <a:srgbClr val="000000"/>
                </a:solidFill>
                <a:effectLst/>
                <a:uFillTx/>
                <a:latin typeface="Arial"/>
              </a:rPr>
              <a:t>Third Outline Level</a:t>
            </a:r>
          </a:p>
          <a:p>
            <a:pPr marL="1828800" lvl="3" indent="-343080" algn="l">
              <a:spcBef>
                <a:spcPts val="567"/>
              </a:spcBef>
              <a:buClr>
                <a:srgbClr val="000000"/>
              </a:buClr>
              <a:buSzPct val="75000"/>
              <a:buFont typeface="Symbol" charset="2"/>
              <a:buChar char=""/>
            </a:pPr>
            <a:r>
              <a:rPr lang="fr-FR" sz="3200" b="0" u="none" strike="noStrike">
                <a:solidFill>
                  <a:srgbClr val="000000"/>
                </a:solidFill>
                <a:effectLst/>
                <a:uFillTx/>
                <a:latin typeface="Arial"/>
              </a:rPr>
              <a:t>Fourth Outline Level</a:t>
            </a:r>
          </a:p>
          <a:p>
            <a:pPr marL="2286000" lvl="4"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Fifth Outline Level</a:t>
            </a:r>
          </a:p>
          <a:p>
            <a:pPr marL="2743200" lvl="5"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Sixth Outline Level</a:t>
            </a:r>
          </a:p>
          <a:p>
            <a:pPr marL="3200400" lvl="6"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Seventh Outline Level</a:t>
            </a:r>
          </a:p>
        </p:txBody>
      </p:sp>
      <p:sp>
        <p:nvSpPr>
          <p:cNvPr id="6" name="PlaceHolder 3"/>
          <p:cNvSpPr>
            <a:spLocks noGrp="1"/>
          </p:cNvSpPr>
          <p:nvPr>
            <p:ph type="dt" idx="1"/>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7" name="PlaceHolder 4"/>
          <p:cNvSpPr>
            <a:spLocks noGrp="1"/>
          </p:cNvSpPr>
          <p:nvPr>
            <p:ph type="ftr" idx="2"/>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8" name="PlaceHolder 5"/>
          <p:cNvSpPr>
            <a:spLocks noGrp="1"/>
          </p:cNvSpPr>
          <p:nvPr>
            <p:ph type="sldNum" idx="3"/>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AC8018CA-727D-4872-B7BA-3E9EDE3BD72F}"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OBJECT_WITH_CAPTION_TEXT">
    <p:bg>
      <p:bgPr>
        <a:solidFill>
          <a:schemeClr val="lt1"/>
        </a:solidFill>
        <a:effectLst/>
      </p:bgPr>
    </p:bg>
    <p:spTree>
      <p:nvGrpSpPr>
        <p:cNvPr id="1" name=""/>
        <p:cNvGrpSpPr/>
        <p:nvPr/>
      </p:nvGrpSpPr>
      <p:grpSpPr>
        <a:xfrm>
          <a:off x="0" y="0"/>
          <a:ext cx="0" cy="0"/>
          <a:chOff x="0" y="0"/>
          <a:chExt cx="0" cy="0"/>
        </a:xfrm>
      </p:grpSpPr>
      <p:pic>
        <p:nvPicPr>
          <p:cNvPr id="65" name="Google Shape;10;p9"/>
          <p:cNvPicPr/>
          <p:nvPr/>
        </p:nvPicPr>
        <p:blipFill>
          <a:blip r:embed="rId2"/>
          <a:stretch/>
        </p:blipFill>
        <p:spPr>
          <a:xfrm>
            <a:off x="0" y="15480"/>
            <a:ext cx="9143640" cy="5126400"/>
          </a:xfrm>
          <a:prstGeom prst="rect">
            <a:avLst/>
          </a:prstGeom>
          <a:noFill/>
          <a:ln w="0">
            <a:noFill/>
          </a:ln>
        </p:spPr>
      </p:pic>
      <p:pic>
        <p:nvPicPr>
          <p:cNvPr id="66" name="Google Shape;11;p9"/>
          <p:cNvPicPr/>
          <p:nvPr/>
        </p:nvPicPr>
        <p:blipFill>
          <a:blip r:embed="rId3"/>
          <a:stretch/>
        </p:blipFill>
        <p:spPr>
          <a:xfrm>
            <a:off x="232200" y="11520"/>
            <a:ext cx="2051640" cy="619200"/>
          </a:xfrm>
          <a:prstGeom prst="rect">
            <a:avLst/>
          </a:prstGeom>
          <a:noFill/>
          <a:ln w="0">
            <a:noFill/>
          </a:ln>
        </p:spPr>
      </p:pic>
      <p:sp>
        <p:nvSpPr>
          <p:cNvPr id="67" name="PlaceHolder 1"/>
          <p:cNvSpPr>
            <a:spLocks noGrp="1"/>
          </p:cNvSpPr>
          <p:nvPr>
            <p:ph type="title"/>
          </p:nvPr>
        </p:nvSpPr>
        <p:spPr>
          <a:xfrm>
            <a:off x="457200" y="204840"/>
            <a:ext cx="3007800" cy="871200"/>
          </a:xfrm>
          <a:prstGeom prst="rect">
            <a:avLst/>
          </a:prstGeom>
          <a:noFill/>
          <a:ln w="0">
            <a:noFill/>
          </a:ln>
        </p:spPr>
        <p:txBody>
          <a:bodyPr lIns="91440" tIns="45720" rIns="91440" bIns="45720" anchor="b">
            <a:normAutofit/>
          </a:bodyPr>
          <a:lstStyle>
            <a:lvl1pPr indent="0" algn="l">
              <a:buNone/>
              <a:defRPr lang="fr-FR" sz="2000" b="0" u="none" strike="noStrike">
                <a:solidFill>
                  <a:srgbClr val="000000"/>
                </a:solidFill>
                <a:effectLst/>
                <a:uFillTx/>
                <a:latin typeface="Arial"/>
              </a:defRPr>
            </a:lvl1pPr>
          </a:lstStyle>
          <a:p>
            <a:pPr indent="0" algn="l">
              <a:buNone/>
            </a:pPr>
            <a:r>
              <a:rPr lang="fr-FR" sz="2000" b="0" u="none" strike="noStrike">
                <a:solidFill>
                  <a:srgbClr val="000000"/>
                </a:solidFill>
                <a:effectLst/>
                <a:uFillTx/>
                <a:latin typeface="Arial"/>
              </a:rPr>
              <a:t>Click to edit the title text format</a:t>
            </a:r>
          </a:p>
        </p:txBody>
      </p:sp>
      <p:sp>
        <p:nvSpPr>
          <p:cNvPr id="68" name="PlaceHolder 2"/>
          <p:cNvSpPr>
            <a:spLocks noGrp="1"/>
          </p:cNvSpPr>
          <p:nvPr>
            <p:ph type="body"/>
          </p:nvPr>
        </p:nvSpPr>
        <p:spPr>
          <a:xfrm>
            <a:off x="3575160" y="204840"/>
            <a:ext cx="5111280" cy="4389480"/>
          </a:xfrm>
          <a:prstGeom prst="rect">
            <a:avLst/>
          </a:prstGeom>
          <a:noFill/>
          <a:ln w="0">
            <a:noFill/>
          </a:ln>
        </p:spPr>
        <p:txBody>
          <a:bodyPr lIns="91440" tIns="45720" rIns="91440" bIns="45720" anchor="t">
            <a:normAutofit fontScale="85000" lnSpcReduction="19999"/>
          </a:bodyPr>
          <a:lstStyle>
            <a:lvl1pPr algn="l">
              <a:spcBef>
                <a:spcPts val="1417"/>
              </a:spcBef>
              <a:buClr>
                <a:srgbClr val="000000"/>
              </a:buClr>
              <a:buSzPct val="45000"/>
              <a:buFont typeface="Wingdings" charset="2"/>
              <a:buChar char=""/>
              <a:defRPr lang="fr-FR" sz="32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32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32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32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32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32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3200" b="0" u="none" strike="noStrike">
                <a:solidFill>
                  <a:srgbClr val="000000"/>
                </a:solidFill>
                <a:effectLst/>
                <a:uFillTx/>
                <a:latin typeface="Arial"/>
              </a:defRPr>
            </a:lvl7pPr>
          </a:lstStyle>
          <a:p>
            <a:pPr marL="457200" indent="-431640" algn="l">
              <a:spcBef>
                <a:spcPts val="1417"/>
              </a:spcBef>
              <a:buClr>
                <a:srgbClr val="000000"/>
              </a:buClr>
              <a:buSzPct val="45000"/>
              <a:buFont typeface="Wingdings" charset="2"/>
              <a:buChar char=""/>
            </a:pPr>
            <a:r>
              <a:rPr lang="fr-FR" sz="3200" b="0" u="none" strike="noStrike">
                <a:solidFill>
                  <a:srgbClr val="000000"/>
                </a:solidFill>
                <a:effectLst/>
                <a:uFillTx/>
                <a:latin typeface="Arial"/>
              </a:rPr>
              <a:t>Click to edit the outline text format</a:t>
            </a:r>
          </a:p>
          <a:p>
            <a:pPr marL="914400" lvl="1" indent="-406440" algn="l">
              <a:spcBef>
                <a:spcPts val="1134"/>
              </a:spcBef>
              <a:buClr>
                <a:srgbClr val="000000"/>
              </a:buClr>
              <a:buSzPct val="75000"/>
              <a:buFont typeface="Symbol" charset="2"/>
              <a:buChar char=""/>
            </a:pPr>
            <a:r>
              <a:rPr lang="fr-FR" sz="3200" b="0" u="none" strike="noStrike">
                <a:solidFill>
                  <a:srgbClr val="000000"/>
                </a:solidFill>
                <a:effectLst/>
                <a:uFillTx/>
                <a:latin typeface="Arial"/>
              </a:rPr>
              <a:t>Second Outline Level</a:t>
            </a:r>
          </a:p>
          <a:p>
            <a:pPr marL="1371600" lvl="2" indent="-380880" algn="l">
              <a:spcBef>
                <a:spcPts val="850"/>
              </a:spcBef>
              <a:buClr>
                <a:srgbClr val="000000"/>
              </a:buClr>
              <a:buSzPct val="45000"/>
              <a:buFont typeface="Wingdings" charset="2"/>
              <a:buChar char=""/>
            </a:pPr>
            <a:r>
              <a:rPr lang="fr-FR" sz="3200" b="0" u="none" strike="noStrike">
                <a:solidFill>
                  <a:srgbClr val="000000"/>
                </a:solidFill>
                <a:effectLst/>
                <a:uFillTx/>
                <a:latin typeface="Arial"/>
              </a:rPr>
              <a:t>Third Outline Level</a:t>
            </a:r>
          </a:p>
          <a:p>
            <a:pPr marL="1828800" lvl="3" indent="-355680" algn="l">
              <a:spcBef>
                <a:spcPts val="567"/>
              </a:spcBef>
              <a:buClr>
                <a:srgbClr val="000000"/>
              </a:buClr>
              <a:buSzPct val="75000"/>
              <a:buFont typeface="Symbol" charset="2"/>
              <a:buChar char=""/>
            </a:pPr>
            <a:r>
              <a:rPr lang="fr-FR" sz="3200" b="0" u="none" strike="noStrike">
                <a:solidFill>
                  <a:srgbClr val="000000"/>
                </a:solidFill>
                <a:effectLst/>
                <a:uFillTx/>
                <a:latin typeface="Arial"/>
              </a:rPr>
              <a:t>Fourth Outline Level</a:t>
            </a:r>
          </a:p>
          <a:p>
            <a:pPr marL="2286000" lvl="4" indent="-3556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Fifth Outline Level</a:t>
            </a:r>
          </a:p>
          <a:p>
            <a:pPr marL="2743200" lvl="5" indent="-3556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Sixth Outline Level</a:t>
            </a:r>
          </a:p>
          <a:p>
            <a:pPr marL="3200400" lvl="6" indent="-3556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Seventh Outline Level</a:t>
            </a:r>
          </a:p>
        </p:txBody>
      </p:sp>
      <p:sp>
        <p:nvSpPr>
          <p:cNvPr id="69" name="PlaceHolder 3"/>
          <p:cNvSpPr>
            <a:spLocks noGrp="1"/>
          </p:cNvSpPr>
          <p:nvPr>
            <p:ph type="body"/>
          </p:nvPr>
        </p:nvSpPr>
        <p:spPr>
          <a:xfrm>
            <a:off x="457200" y="1076400"/>
            <a:ext cx="3007800" cy="3517920"/>
          </a:xfrm>
          <a:prstGeom prst="rect">
            <a:avLst/>
          </a:prstGeom>
          <a:noFill/>
          <a:ln w="0">
            <a:noFill/>
          </a:ln>
        </p:spPr>
        <p:txBody>
          <a:bodyPr lIns="91440" tIns="45720" rIns="91440" bIns="45720" anchor="t">
            <a:normAutofit fontScale="40000" lnSpcReduction="19999"/>
          </a:bodyPr>
          <a:lstStyle>
            <a:lvl1pPr algn="l">
              <a:spcBef>
                <a:spcPts val="1417"/>
              </a:spcBef>
              <a:buClr>
                <a:srgbClr val="000000"/>
              </a:buClr>
              <a:buSzPct val="45000"/>
              <a:buFont typeface="Wingdings" charset="2"/>
              <a:buChar char=""/>
              <a:defRPr lang="fr-FR" sz="14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14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14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14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14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14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1400" b="0" u="none" strike="noStrike">
                <a:solidFill>
                  <a:srgbClr val="000000"/>
                </a:solidFill>
                <a:effectLst/>
                <a:uFillTx/>
                <a:latin typeface="Arial"/>
              </a:defRPr>
            </a:lvl7pPr>
          </a:lstStyle>
          <a:p>
            <a:pPr marL="457200" indent="-228600" algn="l">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914400" lvl="1" indent="-228600" algn="l">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371600" lvl="2" indent="-228600" algn="l">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828800" lvl="3" indent="-228600" algn="l">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286000" lvl="4" indent="-228600" algn="l">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743200" lvl="5" indent="-228600" algn="l">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200400" lvl="6" indent="-228600" algn="l">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70" name="PlaceHolder 4"/>
          <p:cNvSpPr>
            <a:spLocks noGrp="1"/>
          </p:cNvSpPr>
          <p:nvPr>
            <p:ph type="dt" idx="28"/>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71" name="PlaceHolder 5"/>
          <p:cNvSpPr>
            <a:spLocks noGrp="1"/>
          </p:cNvSpPr>
          <p:nvPr>
            <p:ph type="ftr" idx="29"/>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72" name="PlaceHolder 6"/>
          <p:cNvSpPr>
            <a:spLocks noGrp="1"/>
          </p:cNvSpPr>
          <p:nvPr>
            <p:ph type="sldNum" idx="30"/>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3963F089-3556-4CD2-84C9-448D9D3FB056}"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ICTURE_WITH_CAPTION_TEXT">
    <p:bg>
      <p:bgPr>
        <a:solidFill>
          <a:schemeClr val="lt1"/>
        </a:solidFill>
        <a:effectLst/>
      </p:bgPr>
    </p:bg>
    <p:spTree>
      <p:nvGrpSpPr>
        <p:cNvPr id="1" name=""/>
        <p:cNvGrpSpPr/>
        <p:nvPr/>
      </p:nvGrpSpPr>
      <p:grpSpPr>
        <a:xfrm>
          <a:off x="0" y="0"/>
          <a:ext cx="0" cy="0"/>
          <a:chOff x="0" y="0"/>
          <a:chExt cx="0" cy="0"/>
        </a:xfrm>
      </p:grpSpPr>
      <p:pic>
        <p:nvPicPr>
          <p:cNvPr id="73" name="Google Shape;10;p9"/>
          <p:cNvPicPr/>
          <p:nvPr/>
        </p:nvPicPr>
        <p:blipFill>
          <a:blip r:embed="rId2"/>
          <a:stretch/>
        </p:blipFill>
        <p:spPr>
          <a:xfrm>
            <a:off x="0" y="15480"/>
            <a:ext cx="9143640" cy="5126400"/>
          </a:xfrm>
          <a:prstGeom prst="rect">
            <a:avLst/>
          </a:prstGeom>
          <a:noFill/>
          <a:ln w="0">
            <a:noFill/>
          </a:ln>
        </p:spPr>
      </p:pic>
      <p:pic>
        <p:nvPicPr>
          <p:cNvPr id="74" name="Google Shape;11;p9"/>
          <p:cNvPicPr/>
          <p:nvPr/>
        </p:nvPicPr>
        <p:blipFill>
          <a:blip r:embed="rId3"/>
          <a:stretch/>
        </p:blipFill>
        <p:spPr>
          <a:xfrm>
            <a:off x="232200" y="11520"/>
            <a:ext cx="2051640" cy="619200"/>
          </a:xfrm>
          <a:prstGeom prst="rect">
            <a:avLst/>
          </a:prstGeom>
          <a:noFill/>
          <a:ln w="0">
            <a:noFill/>
          </a:ln>
        </p:spPr>
      </p:pic>
      <p:sp>
        <p:nvSpPr>
          <p:cNvPr id="75" name="PlaceHolder 1"/>
          <p:cNvSpPr>
            <a:spLocks noGrp="1"/>
          </p:cNvSpPr>
          <p:nvPr>
            <p:ph type="title"/>
          </p:nvPr>
        </p:nvSpPr>
        <p:spPr>
          <a:xfrm>
            <a:off x="1792440" y="3600360"/>
            <a:ext cx="5486040" cy="424800"/>
          </a:xfrm>
          <a:prstGeom prst="rect">
            <a:avLst/>
          </a:prstGeom>
          <a:noFill/>
          <a:ln w="0">
            <a:noFill/>
          </a:ln>
        </p:spPr>
        <p:txBody>
          <a:bodyPr lIns="91440" tIns="45720" rIns="91440" bIns="45720" anchor="b">
            <a:normAutofit/>
          </a:bodyPr>
          <a:lstStyle>
            <a:lvl1pPr indent="0" algn="l">
              <a:buNone/>
              <a:defRPr lang="fr-FR" sz="2000" b="0" u="none" strike="noStrike">
                <a:solidFill>
                  <a:srgbClr val="000000"/>
                </a:solidFill>
                <a:effectLst/>
                <a:uFillTx/>
                <a:latin typeface="Arial"/>
              </a:defRPr>
            </a:lvl1pPr>
          </a:lstStyle>
          <a:p>
            <a:pPr indent="0" algn="l">
              <a:buNone/>
            </a:pPr>
            <a:r>
              <a:rPr lang="fr-FR" sz="2000" b="0" u="none" strike="noStrike">
                <a:solidFill>
                  <a:srgbClr val="000000"/>
                </a:solidFill>
                <a:effectLst/>
                <a:uFillTx/>
                <a:latin typeface="Arial"/>
              </a:rPr>
              <a:t>Click to edit the title text format</a:t>
            </a:r>
          </a:p>
        </p:txBody>
      </p:sp>
      <p:sp>
        <p:nvSpPr>
          <p:cNvPr id="76" name="PlaceHolder 2"/>
          <p:cNvSpPr>
            <a:spLocks noGrp="1"/>
          </p:cNvSpPr>
          <p:nvPr>
            <p:ph type="body"/>
          </p:nvPr>
        </p:nvSpPr>
        <p:spPr>
          <a:xfrm>
            <a:off x="1792440" y="459720"/>
            <a:ext cx="5486040" cy="3085920"/>
          </a:xfrm>
          <a:prstGeom prst="rect">
            <a:avLst/>
          </a:prstGeom>
          <a:noFill/>
          <a:ln w="0">
            <a:noFill/>
          </a:ln>
        </p:spPr>
        <p:txBody>
          <a:bodyPr lIns="90000" tIns="45000" rIns="90000" bIns="45000" anchor="t">
            <a:normAutofit/>
          </a:bodyPr>
          <a:lstStyle>
            <a:lvl1pPr algn="l">
              <a:spcBef>
                <a:spcPts val="1417"/>
              </a:spcBef>
              <a:buClr>
                <a:srgbClr val="000000"/>
              </a:buClr>
              <a:buSzPct val="45000"/>
              <a:buFont typeface="Wingdings" charset="2"/>
              <a:buChar char=""/>
              <a:defRPr lang="fr-FR" sz="18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18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18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18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18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18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1800" b="0" u="none" strike="noStrike">
                <a:solidFill>
                  <a:srgbClr val="000000"/>
                </a:solidFill>
                <a:effectLst/>
                <a:uFillTx/>
                <a:latin typeface="Arial"/>
              </a:defRPr>
            </a:lvl7pPr>
          </a:lstStyle>
          <a:p>
            <a:pPr marL="432000" indent="-324000" algn="l">
              <a:spcBef>
                <a:spcPts val="1417"/>
              </a:spcBef>
              <a:buClr>
                <a:srgbClr val="000000"/>
              </a:buClr>
              <a:buSzPct val="45000"/>
              <a:buFont typeface="Wingdings" charset="2"/>
              <a:buChar char=""/>
            </a:pPr>
            <a:r>
              <a:rPr lang="fr-FR" sz="1800" b="0" u="none" strike="noStrike">
                <a:solidFill>
                  <a:srgbClr val="000000"/>
                </a:solidFill>
                <a:effectLst/>
                <a:uFillTx/>
                <a:latin typeface="Arial"/>
              </a:rPr>
              <a:t>Click to edit the outline text format</a:t>
            </a:r>
          </a:p>
          <a:p>
            <a:pPr marL="864000" lvl="1" indent="-324000" algn="l">
              <a:spcBef>
                <a:spcPts val="1134"/>
              </a:spcBef>
              <a:buClr>
                <a:srgbClr val="000000"/>
              </a:buClr>
              <a:buSzPct val="75000"/>
              <a:buFont typeface="Symbol" charset="2"/>
              <a:buChar char=""/>
            </a:pPr>
            <a:r>
              <a:rPr lang="fr-FR" sz="1800" b="0" u="none" strike="noStrike">
                <a:solidFill>
                  <a:srgbClr val="000000"/>
                </a:solidFill>
                <a:effectLst/>
                <a:uFillTx/>
                <a:latin typeface="Arial"/>
              </a:rPr>
              <a:t>Second Outline Level</a:t>
            </a:r>
          </a:p>
          <a:p>
            <a:pPr marL="1296000" lvl="2" indent="-288000" algn="l">
              <a:spcBef>
                <a:spcPts val="850"/>
              </a:spcBef>
              <a:buClr>
                <a:srgbClr val="000000"/>
              </a:buClr>
              <a:buSzPct val="45000"/>
              <a:buFont typeface="Wingdings" charset="2"/>
              <a:buChar char=""/>
            </a:pPr>
            <a:r>
              <a:rPr lang="fr-FR" sz="1800" b="0" u="none" strike="noStrike">
                <a:solidFill>
                  <a:srgbClr val="000000"/>
                </a:solidFill>
                <a:effectLst/>
                <a:uFillTx/>
                <a:latin typeface="Arial"/>
              </a:rPr>
              <a:t>Third Outline Level</a:t>
            </a:r>
          </a:p>
          <a:p>
            <a:pPr marL="1728000" lvl="3" indent="-216000" algn="l">
              <a:spcBef>
                <a:spcPts val="567"/>
              </a:spcBef>
              <a:buClr>
                <a:srgbClr val="000000"/>
              </a:buClr>
              <a:buSzPct val="75000"/>
              <a:buFont typeface="Symbol" charset="2"/>
              <a:buChar char=""/>
            </a:pPr>
            <a:r>
              <a:rPr lang="fr-FR" sz="1800" b="0" u="none" strike="noStrike">
                <a:solidFill>
                  <a:srgbClr val="000000"/>
                </a:solidFill>
                <a:effectLst/>
                <a:uFillTx/>
                <a:latin typeface="Arial"/>
              </a:rPr>
              <a:t>Fourth Outline Level</a:t>
            </a:r>
          </a:p>
          <a:p>
            <a:pPr marL="2160000" lvl="4" indent="-216000" algn="l">
              <a:spcBef>
                <a:spcPts val="283"/>
              </a:spcBef>
              <a:buClr>
                <a:srgbClr val="000000"/>
              </a:buClr>
              <a:buSzPct val="45000"/>
              <a:buFont typeface="Wingdings" charset="2"/>
              <a:buChar char=""/>
            </a:pPr>
            <a:r>
              <a:rPr lang="fr-FR" sz="1800" b="0" u="none" strike="noStrike">
                <a:solidFill>
                  <a:srgbClr val="000000"/>
                </a:solidFill>
                <a:effectLst/>
                <a:uFillTx/>
                <a:latin typeface="Arial"/>
              </a:rPr>
              <a:t>Fifth Outline Level</a:t>
            </a:r>
          </a:p>
          <a:p>
            <a:pPr marL="2592000" lvl="5" indent="-216000" algn="l">
              <a:spcBef>
                <a:spcPts val="283"/>
              </a:spcBef>
              <a:buClr>
                <a:srgbClr val="000000"/>
              </a:buClr>
              <a:buSzPct val="45000"/>
              <a:buFont typeface="Wingdings" charset="2"/>
              <a:buChar char=""/>
            </a:pPr>
            <a:r>
              <a:rPr lang="fr-FR" sz="1800" b="0" u="none" strike="noStrike">
                <a:solidFill>
                  <a:srgbClr val="000000"/>
                </a:solidFill>
                <a:effectLst/>
                <a:uFillTx/>
                <a:latin typeface="Arial"/>
              </a:rPr>
              <a:t>Sixth Outline Level</a:t>
            </a:r>
          </a:p>
          <a:p>
            <a:pPr marL="3024000" lvl="6" indent="-216000" algn="l">
              <a:spcBef>
                <a:spcPts val="283"/>
              </a:spcBef>
              <a:buClr>
                <a:srgbClr val="000000"/>
              </a:buClr>
              <a:buSzPct val="45000"/>
              <a:buFont typeface="Wingdings" charset="2"/>
              <a:buChar char=""/>
            </a:pPr>
            <a:r>
              <a:rPr lang="fr-FR" sz="1800" b="0" u="none" strike="noStrike">
                <a:solidFill>
                  <a:srgbClr val="000000"/>
                </a:solidFill>
                <a:effectLst/>
                <a:uFillTx/>
                <a:latin typeface="Arial"/>
              </a:rPr>
              <a:t>Seventh Outline Level</a:t>
            </a:r>
          </a:p>
        </p:txBody>
      </p:sp>
      <p:sp>
        <p:nvSpPr>
          <p:cNvPr id="77" name="PlaceHolder 3"/>
          <p:cNvSpPr>
            <a:spLocks noGrp="1"/>
          </p:cNvSpPr>
          <p:nvPr>
            <p:ph type="body"/>
          </p:nvPr>
        </p:nvSpPr>
        <p:spPr>
          <a:xfrm>
            <a:off x="1792440" y="4025520"/>
            <a:ext cx="5486040" cy="603360"/>
          </a:xfrm>
          <a:prstGeom prst="rect">
            <a:avLst/>
          </a:prstGeom>
          <a:noFill/>
          <a:ln w="0">
            <a:noFill/>
          </a:ln>
        </p:spPr>
        <p:txBody>
          <a:bodyPr lIns="91440" tIns="45720" rIns="91440" bIns="45720" anchor="t">
            <a:normAutofit fontScale="25000" lnSpcReduction="19999"/>
          </a:bodyPr>
          <a:lstStyle>
            <a:lvl1pPr algn="l">
              <a:spcBef>
                <a:spcPts val="1417"/>
              </a:spcBef>
              <a:buClr>
                <a:srgbClr val="000000"/>
              </a:buClr>
              <a:buSzPct val="45000"/>
              <a:buFont typeface="Wingdings" charset="2"/>
              <a:buChar char=""/>
              <a:defRPr lang="fr-FR" sz="14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14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14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14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14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14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1400" b="0" u="none" strike="noStrike">
                <a:solidFill>
                  <a:srgbClr val="000000"/>
                </a:solidFill>
                <a:effectLst/>
                <a:uFillTx/>
                <a:latin typeface="Arial"/>
              </a:defRPr>
            </a:lvl7pPr>
          </a:lstStyle>
          <a:p>
            <a:pPr marL="457200" indent="-228600" algn="l">
              <a:spcBef>
                <a:spcPts val="1417"/>
              </a:spcBef>
              <a:buClr>
                <a:srgbClr val="000000"/>
              </a:buClr>
              <a:buSzPct val="45000"/>
              <a:buFont typeface="Wingdings" charset="2"/>
              <a:buChar char=""/>
            </a:pPr>
            <a:r>
              <a:rPr lang="fr-FR" sz="1400" b="0" u="none" strike="noStrike">
                <a:solidFill>
                  <a:srgbClr val="000000"/>
                </a:solidFill>
                <a:effectLst/>
                <a:uFillTx/>
                <a:latin typeface="Arial"/>
              </a:rPr>
              <a:t>Click to edit the outline text format</a:t>
            </a:r>
          </a:p>
          <a:p>
            <a:pPr marL="914400" lvl="1" indent="-228600" algn="l">
              <a:spcBef>
                <a:spcPts val="1134"/>
              </a:spcBef>
              <a:buClr>
                <a:srgbClr val="000000"/>
              </a:buClr>
              <a:buSzPct val="75000"/>
              <a:buFont typeface="Symbol" charset="2"/>
              <a:buChar char=""/>
            </a:pPr>
            <a:r>
              <a:rPr lang="fr-FR" sz="1400" b="0" u="none" strike="noStrike">
                <a:solidFill>
                  <a:srgbClr val="000000"/>
                </a:solidFill>
                <a:effectLst/>
                <a:uFillTx/>
                <a:latin typeface="Arial"/>
              </a:rPr>
              <a:t>Second Outline Level</a:t>
            </a:r>
          </a:p>
          <a:p>
            <a:pPr marL="1371600" lvl="2" indent="-228600" algn="l">
              <a:spcBef>
                <a:spcPts val="850"/>
              </a:spcBef>
              <a:buClr>
                <a:srgbClr val="000000"/>
              </a:buClr>
              <a:buSzPct val="45000"/>
              <a:buFont typeface="Wingdings" charset="2"/>
              <a:buChar char=""/>
            </a:pPr>
            <a:r>
              <a:rPr lang="fr-FR" sz="1400" b="0" u="none" strike="noStrike">
                <a:solidFill>
                  <a:srgbClr val="000000"/>
                </a:solidFill>
                <a:effectLst/>
                <a:uFillTx/>
                <a:latin typeface="Arial"/>
              </a:rPr>
              <a:t>Third Outline Level</a:t>
            </a:r>
          </a:p>
          <a:p>
            <a:pPr marL="1828800" lvl="3" indent="-228600" algn="l">
              <a:spcBef>
                <a:spcPts val="567"/>
              </a:spcBef>
              <a:buClr>
                <a:srgbClr val="000000"/>
              </a:buClr>
              <a:buSzPct val="75000"/>
              <a:buFont typeface="Symbol" charset="2"/>
              <a:buChar char=""/>
            </a:pPr>
            <a:r>
              <a:rPr lang="fr-FR" sz="1400" b="0" u="none" strike="noStrike">
                <a:solidFill>
                  <a:srgbClr val="000000"/>
                </a:solidFill>
                <a:effectLst/>
                <a:uFillTx/>
                <a:latin typeface="Arial"/>
              </a:rPr>
              <a:t>Fourth Outline Level</a:t>
            </a:r>
          </a:p>
          <a:p>
            <a:pPr marL="2286000" lvl="4" indent="-228600" algn="l">
              <a:spcBef>
                <a:spcPts val="283"/>
              </a:spcBef>
              <a:buClr>
                <a:srgbClr val="000000"/>
              </a:buClr>
              <a:buSzPct val="45000"/>
              <a:buFont typeface="Wingdings" charset="2"/>
              <a:buChar char=""/>
            </a:pPr>
            <a:r>
              <a:rPr lang="fr-FR" sz="1400" b="0" u="none" strike="noStrike">
                <a:solidFill>
                  <a:srgbClr val="000000"/>
                </a:solidFill>
                <a:effectLst/>
                <a:uFillTx/>
                <a:latin typeface="Arial"/>
              </a:rPr>
              <a:t>Fifth Outline Level</a:t>
            </a:r>
          </a:p>
          <a:p>
            <a:pPr marL="2743200" lvl="5" indent="-228600" algn="l">
              <a:spcBef>
                <a:spcPts val="283"/>
              </a:spcBef>
              <a:buClr>
                <a:srgbClr val="000000"/>
              </a:buClr>
              <a:buSzPct val="45000"/>
              <a:buFont typeface="Wingdings" charset="2"/>
              <a:buChar char=""/>
            </a:pPr>
            <a:r>
              <a:rPr lang="fr-FR" sz="1400" b="0" u="none" strike="noStrike">
                <a:solidFill>
                  <a:srgbClr val="000000"/>
                </a:solidFill>
                <a:effectLst/>
                <a:uFillTx/>
                <a:latin typeface="Arial"/>
              </a:rPr>
              <a:t>Sixth Outline Level</a:t>
            </a:r>
          </a:p>
          <a:p>
            <a:pPr marL="3200400" lvl="6" indent="-228600" algn="l">
              <a:spcBef>
                <a:spcPts val="283"/>
              </a:spcBef>
              <a:buClr>
                <a:srgbClr val="000000"/>
              </a:buClr>
              <a:buSzPct val="45000"/>
              <a:buFont typeface="Wingdings" charset="2"/>
              <a:buChar char=""/>
            </a:pPr>
            <a:r>
              <a:rPr lang="fr-FR" sz="1400" b="0" u="none" strike="noStrike">
                <a:solidFill>
                  <a:srgbClr val="000000"/>
                </a:solidFill>
                <a:effectLst/>
                <a:uFillTx/>
                <a:latin typeface="Arial"/>
              </a:rPr>
              <a:t>Seventh Outline Level</a:t>
            </a:r>
          </a:p>
        </p:txBody>
      </p:sp>
      <p:sp>
        <p:nvSpPr>
          <p:cNvPr id="78" name="PlaceHolder 4"/>
          <p:cNvSpPr>
            <a:spLocks noGrp="1"/>
          </p:cNvSpPr>
          <p:nvPr>
            <p:ph type="dt" idx="31"/>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79" name="PlaceHolder 5"/>
          <p:cNvSpPr>
            <a:spLocks noGrp="1"/>
          </p:cNvSpPr>
          <p:nvPr>
            <p:ph type="ftr" idx="32"/>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80" name="PlaceHolder 6"/>
          <p:cNvSpPr>
            <a:spLocks noGrp="1"/>
          </p:cNvSpPr>
          <p:nvPr>
            <p:ph type="sldNum" idx="33"/>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50CD186D-1789-4189-A6E1-71ADD2A0842F}"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VERTICAL_TEXT">
    <p:bg>
      <p:bgPr>
        <a:solidFill>
          <a:schemeClr val="lt1"/>
        </a:solidFill>
        <a:effectLst/>
      </p:bgPr>
    </p:bg>
    <p:spTree>
      <p:nvGrpSpPr>
        <p:cNvPr id="1" name=""/>
        <p:cNvGrpSpPr/>
        <p:nvPr/>
      </p:nvGrpSpPr>
      <p:grpSpPr>
        <a:xfrm>
          <a:off x="0" y="0"/>
          <a:ext cx="0" cy="0"/>
          <a:chOff x="0" y="0"/>
          <a:chExt cx="0" cy="0"/>
        </a:xfrm>
      </p:grpSpPr>
      <p:pic>
        <p:nvPicPr>
          <p:cNvPr id="9" name="Google Shape;10;p9"/>
          <p:cNvPicPr/>
          <p:nvPr/>
        </p:nvPicPr>
        <p:blipFill>
          <a:blip r:embed="rId2"/>
          <a:stretch/>
        </p:blipFill>
        <p:spPr>
          <a:xfrm>
            <a:off x="0" y="15480"/>
            <a:ext cx="9143640" cy="5126400"/>
          </a:xfrm>
          <a:prstGeom prst="rect">
            <a:avLst/>
          </a:prstGeom>
          <a:noFill/>
          <a:ln w="0">
            <a:noFill/>
          </a:ln>
        </p:spPr>
      </p:pic>
      <p:pic>
        <p:nvPicPr>
          <p:cNvPr id="10" name="Google Shape;11;p9"/>
          <p:cNvPicPr/>
          <p:nvPr/>
        </p:nvPicPr>
        <p:blipFill>
          <a:blip r:embed="rId3"/>
          <a:stretch/>
        </p:blipFill>
        <p:spPr>
          <a:xfrm>
            <a:off x="232200" y="11520"/>
            <a:ext cx="2051640" cy="619200"/>
          </a:xfrm>
          <a:prstGeom prst="rect">
            <a:avLst/>
          </a:prstGeom>
          <a:noFill/>
          <a:ln w="0">
            <a:noFill/>
          </a:ln>
        </p:spPr>
      </p:pic>
      <p:sp>
        <p:nvSpPr>
          <p:cNvPr id="11"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rmAutofit/>
          </a:bodyPr>
          <a:lstStyle>
            <a:lvl1pPr indent="0" algn="l">
              <a:buNone/>
              <a:defRPr lang="fr-FR" sz="4400" b="0" u="none" strike="noStrike">
                <a:solidFill>
                  <a:srgbClr val="000000"/>
                </a:solidFill>
                <a:effectLst/>
                <a:uFillTx/>
                <a:latin typeface="Arial"/>
              </a:defRPr>
            </a:lvl1pPr>
          </a:lstStyle>
          <a:p>
            <a:pPr indent="0" algn="l">
              <a:buNone/>
            </a:pPr>
            <a:r>
              <a:rPr lang="fr-FR" sz="4400" b="0" u="none" strike="noStrike">
                <a:solidFill>
                  <a:srgbClr val="000000"/>
                </a:solidFill>
                <a:effectLst/>
                <a:uFillTx/>
                <a:latin typeface="Arial"/>
              </a:rPr>
              <a:t>Click to edit the title text format</a:t>
            </a:r>
          </a:p>
        </p:txBody>
      </p:sp>
      <p:sp>
        <p:nvSpPr>
          <p:cNvPr id="12" name="PlaceHolder 2"/>
          <p:cNvSpPr>
            <a:spLocks noGrp="1"/>
          </p:cNvSpPr>
          <p:nvPr>
            <p:ph type="body"/>
          </p:nvPr>
        </p:nvSpPr>
        <p:spPr>
          <a:xfrm rot="5400000">
            <a:off x="2874960" y="-1217160"/>
            <a:ext cx="3394080" cy="8229240"/>
          </a:xfrm>
          <a:prstGeom prst="rect">
            <a:avLst/>
          </a:prstGeom>
          <a:noFill/>
          <a:ln w="0">
            <a:noFill/>
          </a:ln>
        </p:spPr>
        <p:txBody>
          <a:bodyPr lIns="91440" tIns="45720" rIns="91440" bIns="45720" anchor="t">
            <a:normAutofit fontScale="92500" lnSpcReduction="9999"/>
          </a:bodyPr>
          <a:lstStyle>
            <a:lvl1pPr algn="l">
              <a:spcBef>
                <a:spcPts val="1417"/>
              </a:spcBef>
              <a:buClr>
                <a:srgbClr val="000000"/>
              </a:buClr>
              <a:buSzPct val="45000"/>
              <a:buFont typeface="Wingdings" charset="2"/>
              <a:buChar char=""/>
              <a:defRPr lang="fr-FR" sz="32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32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32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32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32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32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3200" b="0" u="none" strike="noStrike">
                <a:solidFill>
                  <a:srgbClr val="000000"/>
                </a:solidFill>
                <a:effectLst/>
                <a:uFillTx/>
                <a:latin typeface="Arial"/>
              </a:defRPr>
            </a:lvl7pPr>
          </a:lstStyle>
          <a:p>
            <a:pPr marL="457200" indent="-343080" algn="l">
              <a:spcBef>
                <a:spcPts val="1417"/>
              </a:spcBef>
              <a:buClr>
                <a:srgbClr val="000000"/>
              </a:buClr>
              <a:buSzPct val="45000"/>
              <a:buFont typeface="Wingdings" charset="2"/>
              <a:buChar char=""/>
            </a:pPr>
            <a:r>
              <a:rPr lang="fr-FR" sz="3200" b="0" u="none" strike="noStrike">
                <a:solidFill>
                  <a:srgbClr val="000000"/>
                </a:solidFill>
                <a:effectLst/>
                <a:uFillTx/>
                <a:latin typeface="Arial"/>
              </a:rPr>
              <a:t>Click to edit the outline text format</a:t>
            </a:r>
          </a:p>
          <a:p>
            <a:pPr marL="914400" lvl="1" indent="-343080" algn="l">
              <a:spcBef>
                <a:spcPts val="1134"/>
              </a:spcBef>
              <a:buClr>
                <a:srgbClr val="000000"/>
              </a:buClr>
              <a:buSzPct val="75000"/>
              <a:buFont typeface="Symbol" charset="2"/>
              <a:buChar char=""/>
            </a:pPr>
            <a:r>
              <a:rPr lang="fr-FR" sz="3200" b="0" u="none" strike="noStrike">
                <a:solidFill>
                  <a:srgbClr val="000000"/>
                </a:solidFill>
                <a:effectLst/>
                <a:uFillTx/>
                <a:latin typeface="Arial"/>
              </a:rPr>
              <a:t>Second Outline Level</a:t>
            </a:r>
          </a:p>
          <a:p>
            <a:pPr marL="1371600" lvl="2" indent="-343080" algn="l">
              <a:spcBef>
                <a:spcPts val="850"/>
              </a:spcBef>
              <a:buClr>
                <a:srgbClr val="000000"/>
              </a:buClr>
              <a:buSzPct val="45000"/>
              <a:buFont typeface="Wingdings" charset="2"/>
              <a:buChar char=""/>
            </a:pPr>
            <a:r>
              <a:rPr lang="fr-FR" sz="3200" b="0" u="none" strike="noStrike">
                <a:solidFill>
                  <a:srgbClr val="000000"/>
                </a:solidFill>
                <a:effectLst/>
                <a:uFillTx/>
                <a:latin typeface="Arial"/>
              </a:rPr>
              <a:t>Third Outline Level</a:t>
            </a:r>
          </a:p>
          <a:p>
            <a:pPr marL="1828800" lvl="3" indent="-343080" algn="l">
              <a:spcBef>
                <a:spcPts val="567"/>
              </a:spcBef>
              <a:buClr>
                <a:srgbClr val="000000"/>
              </a:buClr>
              <a:buSzPct val="75000"/>
              <a:buFont typeface="Symbol" charset="2"/>
              <a:buChar char=""/>
            </a:pPr>
            <a:r>
              <a:rPr lang="fr-FR" sz="3200" b="0" u="none" strike="noStrike">
                <a:solidFill>
                  <a:srgbClr val="000000"/>
                </a:solidFill>
                <a:effectLst/>
                <a:uFillTx/>
                <a:latin typeface="Arial"/>
              </a:rPr>
              <a:t>Fourth Outline Level</a:t>
            </a:r>
          </a:p>
          <a:p>
            <a:pPr marL="2286000" lvl="4"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Fifth Outline Level</a:t>
            </a:r>
          </a:p>
          <a:p>
            <a:pPr marL="2743200" lvl="5"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Sixth Outline Level</a:t>
            </a:r>
          </a:p>
          <a:p>
            <a:pPr marL="3200400" lvl="6"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Seventh Outline Level</a:t>
            </a:r>
          </a:p>
        </p:txBody>
      </p:sp>
      <p:sp>
        <p:nvSpPr>
          <p:cNvPr id="13" name="PlaceHolder 3"/>
          <p:cNvSpPr>
            <a:spLocks noGrp="1"/>
          </p:cNvSpPr>
          <p:nvPr>
            <p:ph type="dt" idx="4"/>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14" name="PlaceHolder 4"/>
          <p:cNvSpPr>
            <a:spLocks noGrp="1"/>
          </p:cNvSpPr>
          <p:nvPr>
            <p:ph type="ftr" idx="5"/>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15" name="PlaceHolder 5"/>
          <p:cNvSpPr>
            <a:spLocks noGrp="1"/>
          </p:cNvSpPr>
          <p:nvPr>
            <p:ph type="sldNum" idx="6"/>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A4B09A80-8687-45C9-AEE7-2DFA8C281258}"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bg>
      <p:bgPr>
        <a:solidFill>
          <a:schemeClr val="lt1"/>
        </a:solidFill>
        <a:effectLst/>
      </p:bgPr>
    </p:bg>
    <p:spTree>
      <p:nvGrpSpPr>
        <p:cNvPr id="1" name=""/>
        <p:cNvGrpSpPr/>
        <p:nvPr/>
      </p:nvGrpSpPr>
      <p:grpSpPr>
        <a:xfrm>
          <a:off x="0" y="0"/>
          <a:ext cx="0" cy="0"/>
          <a:chOff x="0" y="0"/>
          <a:chExt cx="0" cy="0"/>
        </a:xfrm>
      </p:grpSpPr>
      <p:pic>
        <p:nvPicPr>
          <p:cNvPr id="16" name="Google Shape;10;p9"/>
          <p:cNvPicPr/>
          <p:nvPr/>
        </p:nvPicPr>
        <p:blipFill>
          <a:blip r:embed="rId2"/>
          <a:stretch/>
        </p:blipFill>
        <p:spPr>
          <a:xfrm>
            <a:off x="0" y="15480"/>
            <a:ext cx="9143640" cy="5126400"/>
          </a:xfrm>
          <a:prstGeom prst="rect">
            <a:avLst/>
          </a:prstGeom>
          <a:noFill/>
          <a:ln w="0">
            <a:noFill/>
          </a:ln>
        </p:spPr>
      </p:pic>
      <p:pic>
        <p:nvPicPr>
          <p:cNvPr id="17" name="Google Shape;11;p9"/>
          <p:cNvPicPr/>
          <p:nvPr/>
        </p:nvPicPr>
        <p:blipFill>
          <a:blip r:embed="rId3"/>
          <a:stretch/>
        </p:blipFill>
        <p:spPr>
          <a:xfrm>
            <a:off x="232200" y="11520"/>
            <a:ext cx="2051640" cy="619200"/>
          </a:xfrm>
          <a:prstGeom prst="rect">
            <a:avLst/>
          </a:prstGeom>
          <a:noFill/>
          <a:ln w="0">
            <a:noFill/>
          </a:ln>
        </p:spPr>
      </p:pic>
      <p:sp>
        <p:nvSpPr>
          <p:cNvPr id="18" name="PlaceHolder 1"/>
          <p:cNvSpPr>
            <a:spLocks noGrp="1"/>
          </p:cNvSpPr>
          <p:nvPr>
            <p:ph type="title"/>
          </p:nvPr>
        </p:nvSpPr>
        <p:spPr>
          <a:xfrm rot="5400000">
            <a:off x="6013080" y="771120"/>
            <a:ext cx="3290400" cy="2057040"/>
          </a:xfrm>
          <a:prstGeom prst="rect">
            <a:avLst/>
          </a:prstGeom>
          <a:noFill/>
          <a:ln w="0">
            <a:noFill/>
          </a:ln>
        </p:spPr>
        <p:txBody>
          <a:bodyPr lIns="91440" tIns="45720" rIns="91440" bIns="45720" anchor="ctr">
            <a:normAutofit lnSpcReduction="9999"/>
          </a:bodyPr>
          <a:lstStyle>
            <a:lvl1pPr indent="0" algn="l">
              <a:buNone/>
              <a:defRPr lang="fr-FR" sz="4400" b="0" u="none" strike="noStrike">
                <a:solidFill>
                  <a:srgbClr val="000000"/>
                </a:solidFill>
                <a:effectLst/>
                <a:uFillTx/>
                <a:latin typeface="Arial"/>
              </a:defRPr>
            </a:lvl1pPr>
          </a:lstStyle>
          <a:p>
            <a:pPr indent="0" algn="l">
              <a:buNone/>
            </a:pPr>
            <a:r>
              <a:rPr lang="fr-FR" sz="4400" b="0" u="none" strike="noStrike">
                <a:solidFill>
                  <a:srgbClr val="000000"/>
                </a:solidFill>
                <a:effectLst/>
                <a:uFillTx/>
                <a:latin typeface="Arial"/>
              </a:rPr>
              <a:t>Click to edit the title text format</a:t>
            </a:r>
          </a:p>
        </p:txBody>
      </p:sp>
      <p:sp>
        <p:nvSpPr>
          <p:cNvPr id="19" name="PlaceHolder 2"/>
          <p:cNvSpPr>
            <a:spLocks noGrp="1"/>
          </p:cNvSpPr>
          <p:nvPr>
            <p:ph type="body"/>
          </p:nvPr>
        </p:nvSpPr>
        <p:spPr>
          <a:xfrm rot="5400000">
            <a:off x="1821960" y="-1209600"/>
            <a:ext cx="3290400" cy="6019560"/>
          </a:xfrm>
          <a:prstGeom prst="rect">
            <a:avLst/>
          </a:prstGeom>
          <a:noFill/>
          <a:ln w="0">
            <a:noFill/>
          </a:ln>
        </p:spPr>
        <p:txBody>
          <a:bodyPr lIns="91440" tIns="45720" rIns="91440" bIns="45720" anchor="t">
            <a:normAutofit fontScale="85000" lnSpcReduction="19999"/>
          </a:bodyPr>
          <a:lstStyle>
            <a:lvl1pPr algn="l">
              <a:spcBef>
                <a:spcPts val="1417"/>
              </a:spcBef>
              <a:buClr>
                <a:srgbClr val="000000"/>
              </a:buClr>
              <a:buSzPct val="45000"/>
              <a:buFont typeface="Wingdings" charset="2"/>
              <a:buChar char=""/>
              <a:defRPr lang="fr-FR" sz="32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32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32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32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32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32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3200" b="0" u="none" strike="noStrike">
                <a:solidFill>
                  <a:srgbClr val="000000"/>
                </a:solidFill>
                <a:effectLst/>
                <a:uFillTx/>
                <a:latin typeface="Arial"/>
              </a:defRPr>
            </a:lvl7pPr>
          </a:lstStyle>
          <a:p>
            <a:pPr marL="457200" indent="-343080" algn="l">
              <a:spcBef>
                <a:spcPts val="1417"/>
              </a:spcBef>
              <a:buClr>
                <a:srgbClr val="000000"/>
              </a:buClr>
              <a:buSzPct val="45000"/>
              <a:buFont typeface="Wingdings" charset="2"/>
              <a:buChar char=""/>
            </a:pPr>
            <a:r>
              <a:rPr lang="fr-FR" sz="3200" b="0" u="none" strike="noStrike">
                <a:solidFill>
                  <a:srgbClr val="000000"/>
                </a:solidFill>
                <a:effectLst/>
                <a:uFillTx/>
                <a:latin typeface="Arial"/>
              </a:rPr>
              <a:t>Click to edit the outline text format</a:t>
            </a:r>
          </a:p>
          <a:p>
            <a:pPr marL="914400" lvl="1" indent="-343080" algn="l">
              <a:spcBef>
                <a:spcPts val="1134"/>
              </a:spcBef>
              <a:buClr>
                <a:srgbClr val="000000"/>
              </a:buClr>
              <a:buSzPct val="75000"/>
              <a:buFont typeface="Symbol" charset="2"/>
              <a:buChar char=""/>
            </a:pPr>
            <a:r>
              <a:rPr lang="fr-FR" sz="3200" b="0" u="none" strike="noStrike">
                <a:solidFill>
                  <a:srgbClr val="000000"/>
                </a:solidFill>
                <a:effectLst/>
                <a:uFillTx/>
                <a:latin typeface="Arial"/>
              </a:rPr>
              <a:t>Second Outline Level</a:t>
            </a:r>
          </a:p>
          <a:p>
            <a:pPr marL="1371600" lvl="2" indent="-343080" algn="l">
              <a:spcBef>
                <a:spcPts val="850"/>
              </a:spcBef>
              <a:buClr>
                <a:srgbClr val="000000"/>
              </a:buClr>
              <a:buSzPct val="45000"/>
              <a:buFont typeface="Wingdings" charset="2"/>
              <a:buChar char=""/>
            </a:pPr>
            <a:r>
              <a:rPr lang="fr-FR" sz="3200" b="0" u="none" strike="noStrike">
                <a:solidFill>
                  <a:srgbClr val="000000"/>
                </a:solidFill>
                <a:effectLst/>
                <a:uFillTx/>
                <a:latin typeface="Arial"/>
              </a:rPr>
              <a:t>Third Outline Level</a:t>
            </a:r>
          </a:p>
          <a:p>
            <a:pPr marL="1828800" lvl="3" indent="-343080" algn="l">
              <a:spcBef>
                <a:spcPts val="567"/>
              </a:spcBef>
              <a:buClr>
                <a:srgbClr val="000000"/>
              </a:buClr>
              <a:buSzPct val="75000"/>
              <a:buFont typeface="Symbol" charset="2"/>
              <a:buChar char=""/>
            </a:pPr>
            <a:r>
              <a:rPr lang="fr-FR" sz="3200" b="0" u="none" strike="noStrike">
                <a:solidFill>
                  <a:srgbClr val="000000"/>
                </a:solidFill>
                <a:effectLst/>
                <a:uFillTx/>
                <a:latin typeface="Arial"/>
              </a:rPr>
              <a:t>Fourth Outline Level</a:t>
            </a:r>
          </a:p>
          <a:p>
            <a:pPr marL="2286000" lvl="4"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Fifth Outline Level</a:t>
            </a:r>
          </a:p>
          <a:p>
            <a:pPr marL="2743200" lvl="5"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Sixth Outline Level</a:t>
            </a:r>
          </a:p>
          <a:p>
            <a:pPr marL="3200400" lvl="6" indent="-343080" algn="l">
              <a:spcBef>
                <a:spcPts val="283"/>
              </a:spcBef>
              <a:buClr>
                <a:srgbClr val="000000"/>
              </a:buClr>
              <a:buSzPct val="45000"/>
              <a:buFont typeface="Wingdings" charset="2"/>
              <a:buChar char=""/>
            </a:pPr>
            <a:r>
              <a:rPr lang="fr-FR" sz="3200" b="0" u="none" strike="noStrike">
                <a:solidFill>
                  <a:srgbClr val="000000"/>
                </a:solidFill>
                <a:effectLst/>
                <a:uFillTx/>
                <a:latin typeface="Arial"/>
              </a:rPr>
              <a:t>Seventh Outline Level</a:t>
            </a:r>
          </a:p>
        </p:txBody>
      </p:sp>
      <p:sp>
        <p:nvSpPr>
          <p:cNvPr id="20" name="PlaceHolder 3"/>
          <p:cNvSpPr>
            <a:spLocks noGrp="1"/>
          </p:cNvSpPr>
          <p:nvPr>
            <p:ph type="dt" idx="7"/>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21" name="PlaceHolder 4"/>
          <p:cNvSpPr>
            <a:spLocks noGrp="1"/>
          </p:cNvSpPr>
          <p:nvPr>
            <p:ph type="ftr" idx="8"/>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22" name="PlaceHolder 5"/>
          <p:cNvSpPr>
            <a:spLocks noGrp="1"/>
          </p:cNvSpPr>
          <p:nvPr>
            <p:ph type="sldNum" idx="9"/>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C35BBCA2-0303-42F7-B4A5-E04647BB438C}"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1"/>
        </a:solidFill>
        <a:effectLst/>
      </p:bgPr>
    </p:bg>
    <p:spTree>
      <p:nvGrpSpPr>
        <p:cNvPr id="1" name=""/>
        <p:cNvGrpSpPr/>
        <p:nvPr/>
      </p:nvGrpSpPr>
      <p:grpSpPr>
        <a:xfrm>
          <a:off x="0" y="0"/>
          <a:ext cx="0" cy="0"/>
          <a:chOff x="0" y="0"/>
          <a:chExt cx="0" cy="0"/>
        </a:xfrm>
      </p:grpSpPr>
      <p:pic>
        <p:nvPicPr>
          <p:cNvPr id="23" name="Google Shape;10;p9"/>
          <p:cNvPicPr/>
          <p:nvPr/>
        </p:nvPicPr>
        <p:blipFill>
          <a:blip r:embed="rId2"/>
          <a:stretch/>
        </p:blipFill>
        <p:spPr>
          <a:xfrm>
            <a:off x="0" y="15480"/>
            <a:ext cx="9143640" cy="5126400"/>
          </a:xfrm>
          <a:prstGeom prst="rect">
            <a:avLst/>
          </a:prstGeom>
          <a:noFill/>
          <a:ln w="0">
            <a:noFill/>
          </a:ln>
        </p:spPr>
      </p:pic>
      <p:pic>
        <p:nvPicPr>
          <p:cNvPr id="24" name="Google Shape;11;p9"/>
          <p:cNvPicPr/>
          <p:nvPr/>
        </p:nvPicPr>
        <p:blipFill>
          <a:blip r:embed="rId3"/>
          <a:stretch/>
        </p:blipFill>
        <p:spPr>
          <a:xfrm>
            <a:off x="232200" y="11520"/>
            <a:ext cx="2051640" cy="619200"/>
          </a:xfrm>
          <a:prstGeom prst="rect">
            <a:avLst/>
          </a:prstGeom>
          <a:noFill/>
          <a:ln w="0">
            <a:noFill/>
          </a:ln>
        </p:spPr>
      </p:pic>
      <p:sp>
        <p:nvSpPr>
          <p:cNvPr id="25" name="PlaceHolder 1"/>
          <p:cNvSpPr>
            <a:spLocks noGrp="1"/>
          </p:cNvSpPr>
          <p:nvPr>
            <p:ph type="title"/>
          </p:nvPr>
        </p:nvSpPr>
        <p:spPr>
          <a:xfrm>
            <a:off x="685800" y="1597680"/>
            <a:ext cx="7772040" cy="1102320"/>
          </a:xfrm>
          <a:prstGeom prst="rect">
            <a:avLst/>
          </a:prstGeom>
          <a:noFill/>
          <a:ln w="0">
            <a:noFill/>
          </a:ln>
        </p:spPr>
        <p:txBody>
          <a:bodyPr lIns="91440" tIns="45720" rIns="91440" bIns="45720" anchor="ctr">
            <a:normAutofit fontScale="92500" lnSpcReduction="9999"/>
          </a:bodyPr>
          <a:lstStyle>
            <a:lvl1pPr indent="0" algn="l">
              <a:buNone/>
              <a:defRPr lang="fr-FR" sz="4400" b="0" u="none" strike="noStrike">
                <a:solidFill>
                  <a:srgbClr val="000000"/>
                </a:solidFill>
                <a:effectLst/>
                <a:uFillTx/>
                <a:latin typeface="Arial"/>
              </a:defRPr>
            </a:lvl1pPr>
          </a:lstStyle>
          <a:p>
            <a:pPr indent="0" algn="l">
              <a:buNone/>
            </a:pPr>
            <a:r>
              <a:rPr lang="fr-FR" sz="4400" b="0" u="none" strike="noStrike">
                <a:solidFill>
                  <a:srgbClr val="000000"/>
                </a:solidFill>
                <a:effectLst/>
                <a:uFillTx/>
                <a:latin typeface="Arial"/>
              </a:rPr>
              <a:t>Click to edit the title text format</a:t>
            </a:r>
          </a:p>
        </p:txBody>
      </p:sp>
      <p:sp>
        <p:nvSpPr>
          <p:cNvPr id="26" name="PlaceHolder 2"/>
          <p:cNvSpPr>
            <a:spLocks noGrp="1"/>
          </p:cNvSpPr>
          <p:nvPr>
            <p:ph type="dt" idx="10"/>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27" name="PlaceHolder 3"/>
          <p:cNvSpPr>
            <a:spLocks noGrp="1"/>
          </p:cNvSpPr>
          <p:nvPr>
            <p:ph type="ftr" idx="11"/>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28" name="PlaceHolder 4"/>
          <p:cNvSpPr>
            <a:spLocks noGrp="1"/>
          </p:cNvSpPr>
          <p:nvPr>
            <p:ph type="sldNum" idx="12"/>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FE6A2543-594B-4FDE-817E-6EF358F331F1}"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lt1"/>
        </a:solidFill>
        <a:effectLst/>
      </p:bgPr>
    </p:bg>
    <p:spTree>
      <p:nvGrpSpPr>
        <p:cNvPr id="1" name=""/>
        <p:cNvGrpSpPr/>
        <p:nvPr/>
      </p:nvGrpSpPr>
      <p:grpSpPr>
        <a:xfrm>
          <a:off x="0" y="0"/>
          <a:ext cx="0" cy="0"/>
          <a:chOff x="0" y="0"/>
          <a:chExt cx="0" cy="0"/>
        </a:xfrm>
      </p:grpSpPr>
      <p:pic>
        <p:nvPicPr>
          <p:cNvPr id="29" name="Google Shape;10;p9"/>
          <p:cNvPicPr/>
          <p:nvPr/>
        </p:nvPicPr>
        <p:blipFill>
          <a:blip r:embed="rId2"/>
          <a:stretch/>
        </p:blipFill>
        <p:spPr>
          <a:xfrm>
            <a:off x="0" y="15480"/>
            <a:ext cx="9143640" cy="5126400"/>
          </a:xfrm>
          <a:prstGeom prst="rect">
            <a:avLst/>
          </a:prstGeom>
          <a:noFill/>
          <a:ln w="0">
            <a:noFill/>
          </a:ln>
        </p:spPr>
      </p:pic>
      <p:pic>
        <p:nvPicPr>
          <p:cNvPr id="30" name="Google Shape;11;p9"/>
          <p:cNvPicPr/>
          <p:nvPr/>
        </p:nvPicPr>
        <p:blipFill>
          <a:blip r:embed="rId3"/>
          <a:stretch/>
        </p:blipFill>
        <p:spPr>
          <a:xfrm>
            <a:off x="232200" y="11520"/>
            <a:ext cx="2051640" cy="619200"/>
          </a:xfrm>
          <a:prstGeom prst="rect">
            <a:avLst/>
          </a:prstGeom>
          <a:noFill/>
          <a:ln w="0">
            <a:noFill/>
          </a:ln>
        </p:spPr>
      </p:pic>
      <p:sp>
        <p:nvSpPr>
          <p:cNvPr id="31" name="PlaceHolder 1"/>
          <p:cNvSpPr>
            <a:spLocks noGrp="1"/>
          </p:cNvSpPr>
          <p:nvPr>
            <p:ph type="title"/>
          </p:nvPr>
        </p:nvSpPr>
        <p:spPr>
          <a:xfrm>
            <a:off x="722160" y="3305160"/>
            <a:ext cx="7772040" cy="1021320"/>
          </a:xfrm>
          <a:prstGeom prst="rect">
            <a:avLst/>
          </a:prstGeom>
          <a:noFill/>
          <a:ln w="0">
            <a:noFill/>
          </a:ln>
        </p:spPr>
        <p:txBody>
          <a:bodyPr lIns="91440" tIns="45720" rIns="91440" bIns="45720" anchor="t">
            <a:normAutofit/>
          </a:bodyPr>
          <a:lstStyle>
            <a:lvl1pPr indent="0" algn="l">
              <a:buNone/>
              <a:defRPr lang="fr-FR" sz="4000" b="0" u="none" strike="noStrike">
                <a:solidFill>
                  <a:srgbClr val="000000"/>
                </a:solidFill>
                <a:effectLst/>
                <a:uFillTx/>
                <a:latin typeface="Arial"/>
              </a:defRPr>
            </a:lvl1pPr>
          </a:lstStyle>
          <a:p>
            <a:pPr indent="0" algn="l">
              <a:buNone/>
            </a:pPr>
            <a:r>
              <a:rPr lang="fr-FR" sz="4000" b="0" u="none" strike="noStrike">
                <a:solidFill>
                  <a:srgbClr val="000000"/>
                </a:solidFill>
                <a:effectLst/>
                <a:uFillTx/>
                <a:latin typeface="Arial"/>
              </a:rPr>
              <a:t>Click to edit the title text format</a:t>
            </a:r>
          </a:p>
        </p:txBody>
      </p:sp>
      <p:sp>
        <p:nvSpPr>
          <p:cNvPr id="32" name="PlaceHolder 2"/>
          <p:cNvSpPr>
            <a:spLocks noGrp="1"/>
          </p:cNvSpPr>
          <p:nvPr>
            <p:ph type="body"/>
          </p:nvPr>
        </p:nvSpPr>
        <p:spPr>
          <a:xfrm>
            <a:off x="722160" y="2180160"/>
            <a:ext cx="7772040" cy="1124640"/>
          </a:xfrm>
          <a:prstGeom prst="rect">
            <a:avLst/>
          </a:prstGeom>
          <a:noFill/>
          <a:ln w="0">
            <a:noFill/>
          </a:ln>
        </p:spPr>
        <p:txBody>
          <a:bodyPr lIns="91440" tIns="45720" rIns="91440" bIns="45720" anchor="b">
            <a:normAutofit fontScale="40000" lnSpcReduction="19999"/>
          </a:bodyPr>
          <a:lstStyle>
            <a:lvl1pPr algn="l">
              <a:spcBef>
                <a:spcPts val="1417"/>
              </a:spcBef>
              <a:buClr>
                <a:srgbClr val="000000"/>
              </a:buClr>
              <a:buSzPct val="45000"/>
              <a:buFont typeface="Wingdings" charset="2"/>
              <a:buChar char=""/>
              <a:defRPr lang="fr-FR" sz="20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20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20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20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20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20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2000" b="0" u="none" strike="noStrike">
                <a:solidFill>
                  <a:srgbClr val="000000"/>
                </a:solidFill>
                <a:effectLst/>
                <a:uFillTx/>
                <a:latin typeface="Arial"/>
              </a:defRPr>
            </a:lvl7pPr>
          </a:lstStyle>
          <a:p>
            <a:pPr marL="457200" indent="-228600" algn="l">
              <a:spcBef>
                <a:spcPts val="1417"/>
              </a:spcBef>
              <a:buClr>
                <a:srgbClr val="000000"/>
              </a:buClr>
              <a:buSzPct val="45000"/>
              <a:buFont typeface="Wingdings" charset="2"/>
              <a:buChar char=""/>
            </a:pPr>
            <a:r>
              <a:rPr lang="fr-FR" sz="2000" b="0" u="none" strike="noStrike">
                <a:solidFill>
                  <a:srgbClr val="000000"/>
                </a:solidFill>
                <a:effectLst/>
                <a:uFillTx/>
                <a:latin typeface="Arial"/>
              </a:rPr>
              <a:t>Click to edit the outline text format</a:t>
            </a:r>
          </a:p>
          <a:p>
            <a:pPr marL="914400" lvl="1" indent="-228600" algn="l">
              <a:spcBef>
                <a:spcPts val="1134"/>
              </a:spcBef>
              <a:buClr>
                <a:srgbClr val="000000"/>
              </a:buClr>
              <a:buSzPct val="75000"/>
              <a:buFont typeface="Symbol" charset="2"/>
              <a:buChar char=""/>
            </a:pPr>
            <a:r>
              <a:rPr lang="fr-FR" sz="2000" b="0" u="none" strike="noStrike">
                <a:solidFill>
                  <a:srgbClr val="000000"/>
                </a:solidFill>
                <a:effectLst/>
                <a:uFillTx/>
                <a:latin typeface="Arial"/>
              </a:rPr>
              <a:t>Second Outline Level</a:t>
            </a:r>
          </a:p>
          <a:p>
            <a:pPr marL="1371600" lvl="2" indent="-228600" algn="l">
              <a:spcBef>
                <a:spcPts val="850"/>
              </a:spcBef>
              <a:buClr>
                <a:srgbClr val="000000"/>
              </a:buClr>
              <a:buSzPct val="45000"/>
              <a:buFont typeface="Wingdings" charset="2"/>
              <a:buChar char=""/>
            </a:pPr>
            <a:r>
              <a:rPr lang="fr-FR" sz="2000" b="0" u="none" strike="noStrike">
                <a:solidFill>
                  <a:srgbClr val="000000"/>
                </a:solidFill>
                <a:effectLst/>
                <a:uFillTx/>
                <a:latin typeface="Arial"/>
              </a:rPr>
              <a:t>Third Outline Level</a:t>
            </a:r>
          </a:p>
          <a:p>
            <a:pPr marL="1828800" lvl="3" indent="-228600" algn="l">
              <a:spcBef>
                <a:spcPts val="567"/>
              </a:spcBef>
              <a:buClr>
                <a:srgbClr val="000000"/>
              </a:buClr>
              <a:buSzPct val="75000"/>
              <a:buFont typeface="Symbol" charset="2"/>
              <a:buChar char=""/>
            </a:pPr>
            <a:r>
              <a:rPr lang="fr-FR" sz="2000" b="0" u="none" strike="noStrike">
                <a:solidFill>
                  <a:srgbClr val="000000"/>
                </a:solidFill>
                <a:effectLst/>
                <a:uFillTx/>
                <a:latin typeface="Arial"/>
              </a:rPr>
              <a:t>Fourth Outline Level</a:t>
            </a:r>
          </a:p>
          <a:p>
            <a:pPr marL="2286000" lvl="4" indent="-228600" algn="l">
              <a:spcBef>
                <a:spcPts val="283"/>
              </a:spcBef>
              <a:buClr>
                <a:srgbClr val="000000"/>
              </a:buClr>
              <a:buSzPct val="45000"/>
              <a:buFont typeface="Wingdings" charset="2"/>
              <a:buChar char=""/>
            </a:pPr>
            <a:r>
              <a:rPr lang="fr-FR" sz="2000" b="0" u="none" strike="noStrike">
                <a:solidFill>
                  <a:srgbClr val="000000"/>
                </a:solidFill>
                <a:effectLst/>
                <a:uFillTx/>
                <a:latin typeface="Arial"/>
              </a:rPr>
              <a:t>Fifth Outline Level</a:t>
            </a:r>
          </a:p>
          <a:p>
            <a:pPr marL="2743200" lvl="5" indent="-228600" algn="l">
              <a:spcBef>
                <a:spcPts val="283"/>
              </a:spcBef>
              <a:buClr>
                <a:srgbClr val="000000"/>
              </a:buClr>
              <a:buSzPct val="45000"/>
              <a:buFont typeface="Wingdings" charset="2"/>
              <a:buChar char=""/>
            </a:pPr>
            <a:r>
              <a:rPr lang="fr-FR" sz="2000" b="0" u="none" strike="noStrike">
                <a:solidFill>
                  <a:srgbClr val="000000"/>
                </a:solidFill>
                <a:effectLst/>
                <a:uFillTx/>
                <a:latin typeface="Arial"/>
              </a:rPr>
              <a:t>Sixth Outline Level</a:t>
            </a:r>
          </a:p>
          <a:p>
            <a:pPr marL="3200400" lvl="6" indent="-228600" algn="l">
              <a:spcBef>
                <a:spcPts val="283"/>
              </a:spcBef>
              <a:buClr>
                <a:srgbClr val="000000"/>
              </a:buClr>
              <a:buSzPct val="45000"/>
              <a:buFont typeface="Wingdings" charset="2"/>
              <a:buChar char=""/>
            </a:pPr>
            <a:r>
              <a:rPr lang="fr-FR" sz="2000" b="0" u="none" strike="noStrike">
                <a:solidFill>
                  <a:srgbClr val="000000"/>
                </a:solidFill>
                <a:effectLst/>
                <a:uFillTx/>
                <a:latin typeface="Arial"/>
              </a:rPr>
              <a:t>Seventh Outline Level</a:t>
            </a:r>
          </a:p>
        </p:txBody>
      </p:sp>
      <p:sp>
        <p:nvSpPr>
          <p:cNvPr id="33" name="PlaceHolder 3"/>
          <p:cNvSpPr>
            <a:spLocks noGrp="1"/>
          </p:cNvSpPr>
          <p:nvPr>
            <p:ph type="dt" idx="13"/>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34" name="PlaceHolder 4"/>
          <p:cNvSpPr>
            <a:spLocks noGrp="1"/>
          </p:cNvSpPr>
          <p:nvPr>
            <p:ph type="ftr" idx="14"/>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35" name="PlaceHolder 5"/>
          <p:cNvSpPr>
            <a:spLocks noGrp="1"/>
          </p:cNvSpPr>
          <p:nvPr>
            <p:ph type="sldNum" idx="15"/>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A4648119-5B7A-46C5-935B-DC1F83CAC578}"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_OBJECTS">
    <p:bg>
      <p:bgPr>
        <a:solidFill>
          <a:schemeClr val="lt1"/>
        </a:solidFill>
        <a:effectLst/>
      </p:bgPr>
    </p:bg>
    <p:spTree>
      <p:nvGrpSpPr>
        <p:cNvPr id="1" name=""/>
        <p:cNvGrpSpPr/>
        <p:nvPr/>
      </p:nvGrpSpPr>
      <p:grpSpPr>
        <a:xfrm>
          <a:off x="0" y="0"/>
          <a:ext cx="0" cy="0"/>
          <a:chOff x="0" y="0"/>
          <a:chExt cx="0" cy="0"/>
        </a:xfrm>
      </p:grpSpPr>
      <p:pic>
        <p:nvPicPr>
          <p:cNvPr id="36" name="Google Shape;10;p9"/>
          <p:cNvPicPr/>
          <p:nvPr/>
        </p:nvPicPr>
        <p:blipFill>
          <a:blip r:embed="rId2"/>
          <a:stretch/>
        </p:blipFill>
        <p:spPr>
          <a:xfrm>
            <a:off x="0" y="15480"/>
            <a:ext cx="9143640" cy="5126400"/>
          </a:xfrm>
          <a:prstGeom prst="rect">
            <a:avLst/>
          </a:prstGeom>
          <a:noFill/>
          <a:ln w="0">
            <a:noFill/>
          </a:ln>
        </p:spPr>
      </p:pic>
      <p:pic>
        <p:nvPicPr>
          <p:cNvPr id="37" name="Google Shape;11;p9"/>
          <p:cNvPicPr/>
          <p:nvPr/>
        </p:nvPicPr>
        <p:blipFill>
          <a:blip r:embed="rId3"/>
          <a:stretch/>
        </p:blipFill>
        <p:spPr>
          <a:xfrm>
            <a:off x="232200" y="11520"/>
            <a:ext cx="2051640" cy="619200"/>
          </a:xfrm>
          <a:prstGeom prst="rect">
            <a:avLst/>
          </a:prstGeom>
          <a:noFill/>
          <a:ln w="0">
            <a:noFill/>
          </a:ln>
        </p:spPr>
      </p:pic>
      <p:sp>
        <p:nvSpPr>
          <p:cNvPr id="38"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rmAutofit/>
          </a:bodyPr>
          <a:lstStyle>
            <a:lvl1pPr indent="0" algn="l">
              <a:buNone/>
              <a:defRPr lang="fr-FR" sz="4400" b="0" u="none" strike="noStrike">
                <a:solidFill>
                  <a:srgbClr val="000000"/>
                </a:solidFill>
                <a:effectLst/>
                <a:uFillTx/>
                <a:latin typeface="Arial"/>
              </a:defRPr>
            </a:lvl1pPr>
          </a:lstStyle>
          <a:p>
            <a:pPr indent="0" algn="l">
              <a:buNone/>
            </a:pPr>
            <a:r>
              <a:rPr lang="fr-FR" sz="4400" b="0" u="none" strike="noStrike">
                <a:solidFill>
                  <a:srgbClr val="000000"/>
                </a:solidFill>
                <a:effectLst/>
                <a:uFillTx/>
                <a:latin typeface="Arial"/>
              </a:rPr>
              <a:t>Click to edit the title text format</a:t>
            </a:r>
          </a:p>
        </p:txBody>
      </p:sp>
      <p:sp>
        <p:nvSpPr>
          <p:cNvPr id="39" name="PlaceHolder 2"/>
          <p:cNvSpPr>
            <a:spLocks noGrp="1"/>
          </p:cNvSpPr>
          <p:nvPr>
            <p:ph type="body"/>
          </p:nvPr>
        </p:nvSpPr>
        <p:spPr>
          <a:xfrm>
            <a:off x="457200" y="900000"/>
            <a:ext cx="4038120" cy="2545200"/>
          </a:xfrm>
          <a:prstGeom prst="rect">
            <a:avLst/>
          </a:prstGeom>
          <a:noFill/>
          <a:ln w="0">
            <a:noFill/>
          </a:ln>
        </p:spPr>
        <p:txBody>
          <a:bodyPr lIns="91440" tIns="45720" rIns="91440" bIns="45720" anchor="t">
            <a:normAutofit fontScale="55000" lnSpcReduction="19999"/>
          </a:bodyPr>
          <a:lstStyle>
            <a:lvl1pPr algn="l">
              <a:spcBef>
                <a:spcPts val="1417"/>
              </a:spcBef>
              <a:buClr>
                <a:srgbClr val="000000"/>
              </a:buClr>
              <a:buSzPct val="45000"/>
              <a:buFont typeface="Wingdings" charset="2"/>
              <a:buChar char=""/>
              <a:defRPr lang="fr-FR" sz="28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28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28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28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28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28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2800" b="0" u="none" strike="noStrike">
                <a:solidFill>
                  <a:srgbClr val="000000"/>
                </a:solidFill>
                <a:effectLst/>
                <a:uFillTx/>
                <a:latin typeface="Arial"/>
              </a:defRPr>
            </a:lvl7pPr>
          </a:lstStyle>
          <a:p>
            <a:pPr marL="457200" indent="-406440" algn="l">
              <a:spcBef>
                <a:spcPts val="1417"/>
              </a:spcBef>
              <a:buClr>
                <a:srgbClr val="000000"/>
              </a:buClr>
              <a:buSzPct val="45000"/>
              <a:buFont typeface="Wingdings" charset="2"/>
              <a:buChar char=""/>
            </a:pPr>
            <a:r>
              <a:rPr lang="fr-FR" sz="2800" b="0" u="none" strike="noStrike">
                <a:solidFill>
                  <a:srgbClr val="000000"/>
                </a:solidFill>
                <a:effectLst/>
                <a:uFillTx/>
                <a:latin typeface="Arial"/>
              </a:rPr>
              <a:t>Click to edit the outline text format</a:t>
            </a:r>
          </a:p>
          <a:p>
            <a:pPr marL="914400" lvl="1" indent="-380880" algn="l">
              <a:spcBef>
                <a:spcPts val="1134"/>
              </a:spcBef>
              <a:buClr>
                <a:srgbClr val="000000"/>
              </a:buClr>
              <a:buSzPct val="75000"/>
              <a:buFont typeface="Symbol" charset="2"/>
              <a:buChar char=""/>
            </a:pPr>
            <a:r>
              <a:rPr lang="fr-FR" sz="2800" b="0" u="none" strike="noStrike">
                <a:solidFill>
                  <a:srgbClr val="000000"/>
                </a:solidFill>
                <a:effectLst/>
                <a:uFillTx/>
                <a:latin typeface="Arial"/>
              </a:rPr>
              <a:t>Second Outline Level</a:t>
            </a:r>
          </a:p>
          <a:p>
            <a:pPr marL="1371600" lvl="2" indent="-355680" algn="l">
              <a:spcBef>
                <a:spcPts val="850"/>
              </a:spcBef>
              <a:buClr>
                <a:srgbClr val="000000"/>
              </a:buClr>
              <a:buSzPct val="45000"/>
              <a:buFont typeface="Wingdings" charset="2"/>
              <a:buChar char=""/>
            </a:pPr>
            <a:r>
              <a:rPr lang="fr-FR" sz="2800" b="0" u="none" strike="noStrike">
                <a:solidFill>
                  <a:srgbClr val="000000"/>
                </a:solidFill>
                <a:effectLst/>
                <a:uFillTx/>
                <a:latin typeface="Arial"/>
              </a:rPr>
              <a:t>Third Outline Level</a:t>
            </a:r>
          </a:p>
          <a:p>
            <a:pPr marL="1828800" lvl="3" indent="-343080" algn="l">
              <a:spcBef>
                <a:spcPts val="567"/>
              </a:spcBef>
              <a:buClr>
                <a:srgbClr val="000000"/>
              </a:buClr>
              <a:buSzPct val="75000"/>
              <a:buFont typeface="Symbol" charset="2"/>
              <a:buChar char=""/>
            </a:pPr>
            <a:r>
              <a:rPr lang="fr-FR" sz="2800" b="0" u="none" strike="noStrike">
                <a:solidFill>
                  <a:srgbClr val="000000"/>
                </a:solidFill>
                <a:effectLst/>
                <a:uFillTx/>
                <a:latin typeface="Arial"/>
              </a:rPr>
              <a:t>Fourth Outline Level</a:t>
            </a:r>
          </a:p>
          <a:p>
            <a:pPr marL="2286000" lvl="4" indent="-343080" algn="l">
              <a:spcBef>
                <a:spcPts val="283"/>
              </a:spcBef>
              <a:buClr>
                <a:srgbClr val="000000"/>
              </a:buClr>
              <a:buSzPct val="45000"/>
              <a:buFont typeface="Wingdings" charset="2"/>
              <a:buChar char=""/>
            </a:pPr>
            <a:r>
              <a:rPr lang="fr-FR" sz="2800" b="0" u="none" strike="noStrike">
                <a:solidFill>
                  <a:srgbClr val="000000"/>
                </a:solidFill>
                <a:effectLst/>
                <a:uFillTx/>
                <a:latin typeface="Arial"/>
              </a:rPr>
              <a:t>Fifth Outline Level</a:t>
            </a:r>
          </a:p>
          <a:p>
            <a:pPr marL="2743200" lvl="5" indent="-343080" algn="l">
              <a:spcBef>
                <a:spcPts val="283"/>
              </a:spcBef>
              <a:buClr>
                <a:srgbClr val="000000"/>
              </a:buClr>
              <a:buSzPct val="45000"/>
              <a:buFont typeface="Wingdings" charset="2"/>
              <a:buChar char=""/>
            </a:pPr>
            <a:r>
              <a:rPr lang="fr-FR" sz="2800" b="0" u="none" strike="noStrike">
                <a:solidFill>
                  <a:srgbClr val="000000"/>
                </a:solidFill>
                <a:effectLst/>
                <a:uFillTx/>
                <a:latin typeface="Arial"/>
              </a:rPr>
              <a:t>Sixth Outline Level</a:t>
            </a:r>
          </a:p>
          <a:p>
            <a:pPr marL="3200400" lvl="6" indent="-343080" algn="l">
              <a:spcBef>
                <a:spcPts val="283"/>
              </a:spcBef>
              <a:buClr>
                <a:srgbClr val="000000"/>
              </a:buClr>
              <a:buSzPct val="45000"/>
              <a:buFont typeface="Wingdings" charset="2"/>
              <a:buChar char=""/>
            </a:pPr>
            <a:r>
              <a:rPr lang="fr-FR" sz="2800" b="0" u="none" strike="noStrike">
                <a:solidFill>
                  <a:srgbClr val="000000"/>
                </a:solidFill>
                <a:effectLst/>
                <a:uFillTx/>
                <a:latin typeface="Arial"/>
              </a:rPr>
              <a:t>Seventh Outline Level</a:t>
            </a:r>
          </a:p>
        </p:txBody>
      </p:sp>
      <p:sp>
        <p:nvSpPr>
          <p:cNvPr id="40" name="PlaceHolder 3"/>
          <p:cNvSpPr>
            <a:spLocks noGrp="1"/>
          </p:cNvSpPr>
          <p:nvPr>
            <p:ph type="body"/>
          </p:nvPr>
        </p:nvSpPr>
        <p:spPr>
          <a:xfrm>
            <a:off x="4648320" y="900000"/>
            <a:ext cx="4038120" cy="2545200"/>
          </a:xfrm>
          <a:prstGeom prst="rect">
            <a:avLst/>
          </a:prstGeom>
          <a:noFill/>
          <a:ln w="0">
            <a:noFill/>
          </a:ln>
        </p:spPr>
        <p:txBody>
          <a:bodyPr lIns="91440" tIns="45720" rIns="91440" bIns="45720" anchor="t">
            <a:normAutofit fontScale="55000" lnSpcReduction="19999"/>
          </a:bodyPr>
          <a:lstStyle>
            <a:lvl1pPr algn="l">
              <a:spcBef>
                <a:spcPts val="1417"/>
              </a:spcBef>
              <a:buClr>
                <a:srgbClr val="000000"/>
              </a:buClr>
              <a:buSzPct val="45000"/>
              <a:buFont typeface="Wingdings" charset="2"/>
              <a:buChar char=""/>
              <a:defRPr lang="fr-FR" sz="28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28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28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28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28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28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2800" b="0" u="none" strike="noStrike">
                <a:solidFill>
                  <a:srgbClr val="000000"/>
                </a:solidFill>
                <a:effectLst/>
                <a:uFillTx/>
                <a:latin typeface="Arial"/>
              </a:defRPr>
            </a:lvl7pPr>
          </a:lstStyle>
          <a:p>
            <a:pPr marL="457200" indent="-406440" algn="l">
              <a:spcBef>
                <a:spcPts val="1417"/>
              </a:spcBef>
              <a:buClr>
                <a:srgbClr val="000000"/>
              </a:buClr>
              <a:buSzPct val="45000"/>
              <a:buFont typeface="Wingdings" charset="2"/>
              <a:buChar char=""/>
            </a:pPr>
            <a:r>
              <a:rPr lang="fr-FR" sz="2800" b="0" u="none" strike="noStrike">
                <a:solidFill>
                  <a:srgbClr val="000000"/>
                </a:solidFill>
                <a:effectLst/>
                <a:uFillTx/>
                <a:latin typeface="Arial"/>
              </a:rPr>
              <a:t>Click to edit the outline text format</a:t>
            </a:r>
          </a:p>
          <a:p>
            <a:pPr marL="914400" lvl="1" indent="-380880" algn="l">
              <a:spcBef>
                <a:spcPts val="1134"/>
              </a:spcBef>
              <a:buClr>
                <a:srgbClr val="000000"/>
              </a:buClr>
              <a:buSzPct val="75000"/>
              <a:buFont typeface="Symbol" charset="2"/>
              <a:buChar char=""/>
            </a:pPr>
            <a:r>
              <a:rPr lang="fr-FR" sz="2800" b="0" u="none" strike="noStrike">
                <a:solidFill>
                  <a:srgbClr val="000000"/>
                </a:solidFill>
                <a:effectLst/>
                <a:uFillTx/>
                <a:latin typeface="Arial"/>
              </a:rPr>
              <a:t>Second Outline Level</a:t>
            </a:r>
          </a:p>
          <a:p>
            <a:pPr marL="1371600" lvl="2" indent="-355680" algn="l">
              <a:spcBef>
                <a:spcPts val="850"/>
              </a:spcBef>
              <a:buClr>
                <a:srgbClr val="000000"/>
              </a:buClr>
              <a:buSzPct val="45000"/>
              <a:buFont typeface="Wingdings" charset="2"/>
              <a:buChar char=""/>
            </a:pPr>
            <a:r>
              <a:rPr lang="fr-FR" sz="2800" b="0" u="none" strike="noStrike">
                <a:solidFill>
                  <a:srgbClr val="000000"/>
                </a:solidFill>
                <a:effectLst/>
                <a:uFillTx/>
                <a:latin typeface="Arial"/>
              </a:rPr>
              <a:t>Third Outline Level</a:t>
            </a:r>
          </a:p>
          <a:p>
            <a:pPr marL="1828800" lvl="3" indent="-343080" algn="l">
              <a:spcBef>
                <a:spcPts val="567"/>
              </a:spcBef>
              <a:buClr>
                <a:srgbClr val="000000"/>
              </a:buClr>
              <a:buSzPct val="75000"/>
              <a:buFont typeface="Symbol" charset="2"/>
              <a:buChar char=""/>
            </a:pPr>
            <a:r>
              <a:rPr lang="fr-FR" sz="2800" b="0" u="none" strike="noStrike">
                <a:solidFill>
                  <a:srgbClr val="000000"/>
                </a:solidFill>
                <a:effectLst/>
                <a:uFillTx/>
                <a:latin typeface="Arial"/>
              </a:rPr>
              <a:t>Fourth Outline Level</a:t>
            </a:r>
          </a:p>
          <a:p>
            <a:pPr marL="2286000" lvl="4" indent="-343080" algn="l">
              <a:spcBef>
                <a:spcPts val="283"/>
              </a:spcBef>
              <a:buClr>
                <a:srgbClr val="000000"/>
              </a:buClr>
              <a:buSzPct val="45000"/>
              <a:buFont typeface="Wingdings" charset="2"/>
              <a:buChar char=""/>
            </a:pPr>
            <a:r>
              <a:rPr lang="fr-FR" sz="2800" b="0" u="none" strike="noStrike">
                <a:solidFill>
                  <a:srgbClr val="000000"/>
                </a:solidFill>
                <a:effectLst/>
                <a:uFillTx/>
                <a:latin typeface="Arial"/>
              </a:rPr>
              <a:t>Fifth Outline Level</a:t>
            </a:r>
          </a:p>
          <a:p>
            <a:pPr marL="2743200" lvl="5" indent="-343080" algn="l">
              <a:spcBef>
                <a:spcPts val="283"/>
              </a:spcBef>
              <a:buClr>
                <a:srgbClr val="000000"/>
              </a:buClr>
              <a:buSzPct val="45000"/>
              <a:buFont typeface="Wingdings" charset="2"/>
              <a:buChar char=""/>
            </a:pPr>
            <a:r>
              <a:rPr lang="fr-FR" sz="2800" b="0" u="none" strike="noStrike">
                <a:solidFill>
                  <a:srgbClr val="000000"/>
                </a:solidFill>
                <a:effectLst/>
                <a:uFillTx/>
                <a:latin typeface="Arial"/>
              </a:rPr>
              <a:t>Sixth Outline Level</a:t>
            </a:r>
          </a:p>
          <a:p>
            <a:pPr marL="3200400" lvl="6" indent="-343080" algn="l">
              <a:spcBef>
                <a:spcPts val="283"/>
              </a:spcBef>
              <a:buClr>
                <a:srgbClr val="000000"/>
              </a:buClr>
              <a:buSzPct val="45000"/>
              <a:buFont typeface="Wingdings" charset="2"/>
              <a:buChar char=""/>
            </a:pPr>
            <a:r>
              <a:rPr lang="fr-FR" sz="2800" b="0" u="none" strike="noStrike">
                <a:solidFill>
                  <a:srgbClr val="000000"/>
                </a:solidFill>
                <a:effectLst/>
                <a:uFillTx/>
                <a:latin typeface="Arial"/>
              </a:rPr>
              <a:t>Seventh Outline Level</a:t>
            </a:r>
          </a:p>
        </p:txBody>
      </p:sp>
      <p:sp>
        <p:nvSpPr>
          <p:cNvPr id="41" name="PlaceHolder 4"/>
          <p:cNvSpPr>
            <a:spLocks noGrp="1"/>
          </p:cNvSpPr>
          <p:nvPr>
            <p:ph type="dt" idx="16"/>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42" name="PlaceHolder 5"/>
          <p:cNvSpPr>
            <a:spLocks noGrp="1"/>
          </p:cNvSpPr>
          <p:nvPr>
            <p:ph type="ftr" idx="17"/>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43" name="PlaceHolder 6"/>
          <p:cNvSpPr>
            <a:spLocks noGrp="1"/>
          </p:cNvSpPr>
          <p:nvPr>
            <p:ph type="sldNum" idx="18"/>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1A296F82-81BC-49A3-B9A6-2C80CA02BABB}"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WO_OBJECTS_WITH_TEXT">
    <p:bg>
      <p:bgPr>
        <a:solidFill>
          <a:schemeClr val="lt1"/>
        </a:solidFill>
        <a:effectLst/>
      </p:bgPr>
    </p:bg>
    <p:spTree>
      <p:nvGrpSpPr>
        <p:cNvPr id="1" name=""/>
        <p:cNvGrpSpPr/>
        <p:nvPr/>
      </p:nvGrpSpPr>
      <p:grpSpPr>
        <a:xfrm>
          <a:off x="0" y="0"/>
          <a:ext cx="0" cy="0"/>
          <a:chOff x="0" y="0"/>
          <a:chExt cx="0" cy="0"/>
        </a:xfrm>
      </p:grpSpPr>
      <p:pic>
        <p:nvPicPr>
          <p:cNvPr id="44" name="Google Shape;10;p9"/>
          <p:cNvPicPr/>
          <p:nvPr/>
        </p:nvPicPr>
        <p:blipFill>
          <a:blip r:embed="rId2"/>
          <a:stretch/>
        </p:blipFill>
        <p:spPr>
          <a:xfrm>
            <a:off x="0" y="15480"/>
            <a:ext cx="9143640" cy="5126400"/>
          </a:xfrm>
          <a:prstGeom prst="rect">
            <a:avLst/>
          </a:prstGeom>
          <a:noFill/>
          <a:ln w="0">
            <a:noFill/>
          </a:ln>
        </p:spPr>
      </p:pic>
      <p:pic>
        <p:nvPicPr>
          <p:cNvPr id="45" name="Google Shape;11;p9"/>
          <p:cNvPicPr/>
          <p:nvPr/>
        </p:nvPicPr>
        <p:blipFill>
          <a:blip r:embed="rId3"/>
          <a:stretch/>
        </p:blipFill>
        <p:spPr>
          <a:xfrm>
            <a:off x="232200" y="11520"/>
            <a:ext cx="2051640" cy="619200"/>
          </a:xfrm>
          <a:prstGeom prst="rect">
            <a:avLst/>
          </a:prstGeom>
          <a:noFill/>
          <a:ln w="0">
            <a:noFill/>
          </a:ln>
        </p:spPr>
      </p:pic>
      <p:sp>
        <p:nvSpPr>
          <p:cNvPr id="4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rmAutofit/>
          </a:bodyPr>
          <a:lstStyle>
            <a:lvl1pPr indent="0" algn="l">
              <a:buNone/>
              <a:defRPr lang="fr-FR" sz="4400" b="0" u="none" strike="noStrike">
                <a:solidFill>
                  <a:srgbClr val="000000"/>
                </a:solidFill>
                <a:effectLst/>
                <a:uFillTx/>
                <a:latin typeface="Arial"/>
              </a:defRPr>
            </a:lvl1pPr>
          </a:lstStyle>
          <a:p>
            <a:pPr indent="0" algn="l">
              <a:buNone/>
            </a:pPr>
            <a:r>
              <a:rPr lang="fr-FR" sz="4400" b="0" u="none" strike="noStrike">
                <a:solidFill>
                  <a:srgbClr val="000000"/>
                </a:solidFill>
                <a:effectLst/>
                <a:uFillTx/>
                <a:latin typeface="Arial"/>
              </a:rPr>
              <a:t>Click to edit the title text format</a:t>
            </a:r>
          </a:p>
        </p:txBody>
      </p:sp>
      <p:sp>
        <p:nvSpPr>
          <p:cNvPr id="47" name="PlaceHolder 2"/>
          <p:cNvSpPr>
            <a:spLocks noGrp="1"/>
          </p:cNvSpPr>
          <p:nvPr>
            <p:ph type="body"/>
          </p:nvPr>
        </p:nvSpPr>
        <p:spPr>
          <a:xfrm>
            <a:off x="457200" y="1151280"/>
            <a:ext cx="4039920" cy="479520"/>
          </a:xfrm>
          <a:prstGeom prst="rect">
            <a:avLst/>
          </a:prstGeom>
          <a:noFill/>
          <a:ln w="0">
            <a:noFill/>
          </a:ln>
        </p:spPr>
        <p:txBody>
          <a:bodyPr lIns="91440" tIns="45720" rIns="91440" bIns="45720" anchor="b">
            <a:normAutofit fontScale="25000" lnSpcReduction="19999"/>
          </a:bodyPr>
          <a:lstStyle>
            <a:lvl1pPr algn="l">
              <a:spcBef>
                <a:spcPts val="1417"/>
              </a:spcBef>
              <a:buClr>
                <a:srgbClr val="000000"/>
              </a:buClr>
              <a:buSzPct val="45000"/>
              <a:buFont typeface="Wingdings" charset="2"/>
              <a:buChar char=""/>
              <a:defRPr lang="fr-FR" sz="24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24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24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24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24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24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2400" b="0" u="none" strike="noStrike">
                <a:solidFill>
                  <a:srgbClr val="000000"/>
                </a:solidFill>
                <a:effectLst/>
                <a:uFillTx/>
                <a:latin typeface="Arial"/>
              </a:defRPr>
            </a:lvl7pPr>
          </a:lstStyle>
          <a:p>
            <a:pPr marL="457200" indent="-228600" algn="l">
              <a:spcBef>
                <a:spcPts val="1417"/>
              </a:spcBef>
              <a:buClr>
                <a:srgbClr val="000000"/>
              </a:buClr>
              <a:buSzPct val="45000"/>
              <a:buFont typeface="Wingdings" charset="2"/>
              <a:buChar char=""/>
            </a:pPr>
            <a:r>
              <a:rPr lang="fr-FR" sz="2400" b="0" u="none" strike="noStrike">
                <a:solidFill>
                  <a:srgbClr val="000000"/>
                </a:solidFill>
                <a:effectLst/>
                <a:uFillTx/>
                <a:latin typeface="Arial"/>
              </a:rPr>
              <a:t>Click to edit the outline text format</a:t>
            </a:r>
          </a:p>
          <a:p>
            <a:pPr marL="914400" lvl="1" indent="-228600" algn="l">
              <a:spcBef>
                <a:spcPts val="1134"/>
              </a:spcBef>
              <a:buClr>
                <a:srgbClr val="000000"/>
              </a:buClr>
              <a:buSzPct val="75000"/>
              <a:buFont typeface="Symbol" charset="2"/>
              <a:buChar char=""/>
            </a:pPr>
            <a:r>
              <a:rPr lang="fr-FR" sz="2400" b="0" u="none" strike="noStrike">
                <a:solidFill>
                  <a:srgbClr val="000000"/>
                </a:solidFill>
                <a:effectLst/>
                <a:uFillTx/>
                <a:latin typeface="Arial"/>
              </a:rPr>
              <a:t>Second Outline Level</a:t>
            </a:r>
          </a:p>
          <a:p>
            <a:pPr marL="1371600" lvl="2" indent="-228600" algn="l">
              <a:spcBef>
                <a:spcPts val="850"/>
              </a:spcBef>
              <a:buClr>
                <a:srgbClr val="000000"/>
              </a:buClr>
              <a:buSzPct val="45000"/>
              <a:buFont typeface="Wingdings" charset="2"/>
              <a:buChar char=""/>
            </a:pPr>
            <a:r>
              <a:rPr lang="fr-FR" sz="2400" b="0" u="none" strike="noStrike">
                <a:solidFill>
                  <a:srgbClr val="000000"/>
                </a:solidFill>
                <a:effectLst/>
                <a:uFillTx/>
                <a:latin typeface="Arial"/>
              </a:rPr>
              <a:t>Third Outline Level</a:t>
            </a:r>
          </a:p>
          <a:p>
            <a:pPr marL="1828800" lvl="3" indent="-228600" algn="l">
              <a:spcBef>
                <a:spcPts val="567"/>
              </a:spcBef>
              <a:buClr>
                <a:srgbClr val="000000"/>
              </a:buClr>
              <a:buSzPct val="75000"/>
              <a:buFont typeface="Symbol" charset="2"/>
              <a:buChar char=""/>
            </a:pPr>
            <a:r>
              <a:rPr lang="fr-FR" sz="2400" b="0" u="none" strike="noStrike">
                <a:solidFill>
                  <a:srgbClr val="000000"/>
                </a:solidFill>
                <a:effectLst/>
                <a:uFillTx/>
                <a:latin typeface="Arial"/>
              </a:rPr>
              <a:t>Fourth Outline Level</a:t>
            </a:r>
          </a:p>
          <a:p>
            <a:pPr marL="2286000" lvl="4" indent="-22860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Fifth Outline Level</a:t>
            </a:r>
          </a:p>
          <a:p>
            <a:pPr marL="2743200" lvl="5" indent="-22860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Sixth Outline Level</a:t>
            </a:r>
          </a:p>
          <a:p>
            <a:pPr marL="3200400" lvl="6" indent="-22860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Seventh Outline Level</a:t>
            </a:r>
          </a:p>
        </p:txBody>
      </p:sp>
      <p:sp>
        <p:nvSpPr>
          <p:cNvPr id="48" name="PlaceHolder 3"/>
          <p:cNvSpPr>
            <a:spLocks noGrp="1"/>
          </p:cNvSpPr>
          <p:nvPr>
            <p:ph type="body"/>
          </p:nvPr>
        </p:nvSpPr>
        <p:spPr>
          <a:xfrm>
            <a:off x="457200" y="1631160"/>
            <a:ext cx="4039920" cy="2963160"/>
          </a:xfrm>
          <a:prstGeom prst="rect">
            <a:avLst/>
          </a:prstGeom>
          <a:noFill/>
          <a:ln w="0">
            <a:noFill/>
          </a:ln>
        </p:spPr>
        <p:txBody>
          <a:bodyPr lIns="91440" tIns="45720" rIns="91440" bIns="45720" anchor="t">
            <a:normAutofit fontScale="62500" lnSpcReduction="19999"/>
          </a:bodyPr>
          <a:lstStyle>
            <a:lvl1pPr algn="l">
              <a:spcBef>
                <a:spcPts val="1417"/>
              </a:spcBef>
              <a:buClr>
                <a:srgbClr val="000000"/>
              </a:buClr>
              <a:buSzPct val="45000"/>
              <a:buFont typeface="Wingdings" charset="2"/>
              <a:buChar char=""/>
              <a:defRPr lang="fr-FR" sz="24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24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24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24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24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24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2400" b="0" u="none" strike="noStrike">
                <a:solidFill>
                  <a:srgbClr val="000000"/>
                </a:solidFill>
                <a:effectLst/>
                <a:uFillTx/>
                <a:latin typeface="Arial"/>
              </a:defRPr>
            </a:lvl7pPr>
          </a:lstStyle>
          <a:p>
            <a:pPr marL="457200" indent="-380880" algn="l">
              <a:spcBef>
                <a:spcPts val="1417"/>
              </a:spcBef>
              <a:buClr>
                <a:srgbClr val="000000"/>
              </a:buClr>
              <a:buSzPct val="45000"/>
              <a:buFont typeface="Wingdings" charset="2"/>
              <a:buChar char=""/>
            </a:pPr>
            <a:r>
              <a:rPr lang="fr-FR" sz="2400" b="0" u="none" strike="noStrike">
                <a:solidFill>
                  <a:srgbClr val="000000"/>
                </a:solidFill>
                <a:effectLst/>
                <a:uFillTx/>
                <a:latin typeface="Arial"/>
              </a:rPr>
              <a:t>Click to edit the outline text format</a:t>
            </a:r>
          </a:p>
          <a:p>
            <a:pPr marL="914400" lvl="1" indent="-355680" algn="l">
              <a:spcBef>
                <a:spcPts val="1134"/>
              </a:spcBef>
              <a:buClr>
                <a:srgbClr val="000000"/>
              </a:buClr>
              <a:buSzPct val="75000"/>
              <a:buFont typeface="Symbol" charset="2"/>
              <a:buChar char=""/>
            </a:pPr>
            <a:r>
              <a:rPr lang="fr-FR" sz="2400" b="0" u="none" strike="noStrike">
                <a:solidFill>
                  <a:srgbClr val="000000"/>
                </a:solidFill>
                <a:effectLst/>
                <a:uFillTx/>
                <a:latin typeface="Arial"/>
              </a:rPr>
              <a:t>Second Outline Level</a:t>
            </a:r>
          </a:p>
          <a:p>
            <a:pPr marL="1371600" lvl="2" indent="-343080" algn="l">
              <a:spcBef>
                <a:spcPts val="850"/>
              </a:spcBef>
              <a:buClr>
                <a:srgbClr val="000000"/>
              </a:buClr>
              <a:buSzPct val="45000"/>
              <a:buFont typeface="Wingdings" charset="2"/>
              <a:buChar char=""/>
            </a:pPr>
            <a:r>
              <a:rPr lang="fr-FR" sz="2400" b="0" u="none" strike="noStrike">
                <a:solidFill>
                  <a:srgbClr val="000000"/>
                </a:solidFill>
                <a:effectLst/>
                <a:uFillTx/>
                <a:latin typeface="Arial"/>
              </a:rPr>
              <a:t>Third Outline Level</a:t>
            </a:r>
          </a:p>
          <a:p>
            <a:pPr marL="1828800" lvl="3" indent="-330120" algn="l">
              <a:spcBef>
                <a:spcPts val="567"/>
              </a:spcBef>
              <a:buClr>
                <a:srgbClr val="000000"/>
              </a:buClr>
              <a:buSzPct val="75000"/>
              <a:buFont typeface="Symbol" charset="2"/>
              <a:buChar char=""/>
            </a:pPr>
            <a:r>
              <a:rPr lang="fr-FR" sz="2400" b="0" u="none" strike="noStrike">
                <a:solidFill>
                  <a:srgbClr val="000000"/>
                </a:solidFill>
                <a:effectLst/>
                <a:uFillTx/>
                <a:latin typeface="Arial"/>
              </a:rPr>
              <a:t>Fourth Outline Level</a:t>
            </a:r>
          </a:p>
          <a:p>
            <a:pPr marL="2286000" lvl="4" indent="-33012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Fifth Outline Level</a:t>
            </a:r>
          </a:p>
          <a:p>
            <a:pPr marL="2743200" lvl="5" indent="-33012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Sixth Outline Level</a:t>
            </a:r>
          </a:p>
          <a:p>
            <a:pPr marL="3200400" lvl="6" indent="-33012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Seventh Outline Level</a:t>
            </a:r>
          </a:p>
        </p:txBody>
      </p:sp>
      <p:sp>
        <p:nvSpPr>
          <p:cNvPr id="49" name="PlaceHolder 4"/>
          <p:cNvSpPr>
            <a:spLocks noGrp="1"/>
          </p:cNvSpPr>
          <p:nvPr>
            <p:ph type="body"/>
          </p:nvPr>
        </p:nvSpPr>
        <p:spPr>
          <a:xfrm>
            <a:off x="4645080" y="1151280"/>
            <a:ext cx="4041360" cy="479520"/>
          </a:xfrm>
          <a:prstGeom prst="rect">
            <a:avLst/>
          </a:prstGeom>
          <a:noFill/>
          <a:ln w="0">
            <a:noFill/>
          </a:ln>
        </p:spPr>
        <p:txBody>
          <a:bodyPr lIns="91440" tIns="45720" rIns="91440" bIns="45720" anchor="b">
            <a:normAutofit fontScale="25000" lnSpcReduction="19999"/>
          </a:bodyPr>
          <a:lstStyle>
            <a:lvl1pPr algn="l">
              <a:spcBef>
                <a:spcPts val="1417"/>
              </a:spcBef>
              <a:buClr>
                <a:srgbClr val="000000"/>
              </a:buClr>
              <a:buSzPct val="45000"/>
              <a:buFont typeface="Wingdings" charset="2"/>
              <a:buChar char=""/>
              <a:defRPr lang="fr-FR" sz="24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24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24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24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24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24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2400" b="0" u="none" strike="noStrike">
                <a:solidFill>
                  <a:srgbClr val="000000"/>
                </a:solidFill>
                <a:effectLst/>
                <a:uFillTx/>
                <a:latin typeface="Arial"/>
              </a:defRPr>
            </a:lvl7pPr>
          </a:lstStyle>
          <a:p>
            <a:pPr marL="457200" indent="-228600" algn="l">
              <a:spcBef>
                <a:spcPts val="1417"/>
              </a:spcBef>
              <a:buClr>
                <a:srgbClr val="000000"/>
              </a:buClr>
              <a:buSzPct val="45000"/>
              <a:buFont typeface="Wingdings" charset="2"/>
              <a:buChar char=""/>
            </a:pPr>
            <a:r>
              <a:rPr lang="fr-FR" sz="2400" b="0" u="none" strike="noStrike">
                <a:solidFill>
                  <a:srgbClr val="000000"/>
                </a:solidFill>
                <a:effectLst/>
                <a:uFillTx/>
                <a:latin typeface="Arial"/>
              </a:rPr>
              <a:t>Click to edit the outline text format</a:t>
            </a:r>
          </a:p>
          <a:p>
            <a:pPr marL="914400" lvl="1" indent="-228600" algn="l">
              <a:spcBef>
                <a:spcPts val="1134"/>
              </a:spcBef>
              <a:buClr>
                <a:srgbClr val="000000"/>
              </a:buClr>
              <a:buSzPct val="75000"/>
              <a:buFont typeface="Symbol" charset="2"/>
              <a:buChar char=""/>
            </a:pPr>
            <a:r>
              <a:rPr lang="fr-FR" sz="2400" b="0" u="none" strike="noStrike">
                <a:solidFill>
                  <a:srgbClr val="000000"/>
                </a:solidFill>
                <a:effectLst/>
                <a:uFillTx/>
                <a:latin typeface="Arial"/>
              </a:rPr>
              <a:t>Second Outline Level</a:t>
            </a:r>
          </a:p>
          <a:p>
            <a:pPr marL="1371600" lvl="2" indent="-228600" algn="l">
              <a:spcBef>
                <a:spcPts val="850"/>
              </a:spcBef>
              <a:buClr>
                <a:srgbClr val="000000"/>
              </a:buClr>
              <a:buSzPct val="45000"/>
              <a:buFont typeface="Wingdings" charset="2"/>
              <a:buChar char=""/>
            </a:pPr>
            <a:r>
              <a:rPr lang="fr-FR" sz="2400" b="0" u="none" strike="noStrike">
                <a:solidFill>
                  <a:srgbClr val="000000"/>
                </a:solidFill>
                <a:effectLst/>
                <a:uFillTx/>
                <a:latin typeface="Arial"/>
              </a:rPr>
              <a:t>Third Outline Level</a:t>
            </a:r>
          </a:p>
          <a:p>
            <a:pPr marL="1828800" lvl="3" indent="-228600" algn="l">
              <a:spcBef>
                <a:spcPts val="567"/>
              </a:spcBef>
              <a:buClr>
                <a:srgbClr val="000000"/>
              </a:buClr>
              <a:buSzPct val="75000"/>
              <a:buFont typeface="Symbol" charset="2"/>
              <a:buChar char=""/>
            </a:pPr>
            <a:r>
              <a:rPr lang="fr-FR" sz="2400" b="0" u="none" strike="noStrike">
                <a:solidFill>
                  <a:srgbClr val="000000"/>
                </a:solidFill>
                <a:effectLst/>
                <a:uFillTx/>
                <a:latin typeface="Arial"/>
              </a:rPr>
              <a:t>Fourth Outline Level</a:t>
            </a:r>
          </a:p>
          <a:p>
            <a:pPr marL="2286000" lvl="4" indent="-22860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Fifth Outline Level</a:t>
            </a:r>
          </a:p>
          <a:p>
            <a:pPr marL="2743200" lvl="5" indent="-22860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Sixth Outline Level</a:t>
            </a:r>
          </a:p>
          <a:p>
            <a:pPr marL="3200400" lvl="6" indent="-22860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Seventh Outline Level</a:t>
            </a:r>
          </a:p>
        </p:txBody>
      </p:sp>
      <p:sp>
        <p:nvSpPr>
          <p:cNvPr id="50" name="PlaceHolder 5"/>
          <p:cNvSpPr>
            <a:spLocks noGrp="1"/>
          </p:cNvSpPr>
          <p:nvPr>
            <p:ph type="body"/>
          </p:nvPr>
        </p:nvSpPr>
        <p:spPr>
          <a:xfrm>
            <a:off x="4645080" y="1631160"/>
            <a:ext cx="4041360" cy="2963160"/>
          </a:xfrm>
          <a:prstGeom prst="rect">
            <a:avLst/>
          </a:prstGeom>
          <a:noFill/>
          <a:ln w="0">
            <a:noFill/>
          </a:ln>
        </p:spPr>
        <p:txBody>
          <a:bodyPr lIns="91440" tIns="45720" rIns="91440" bIns="45720" anchor="t">
            <a:normAutofit fontScale="62500" lnSpcReduction="19999"/>
          </a:bodyPr>
          <a:lstStyle>
            <a:lvl1pPr algn="l">
              <a:spcBef>
                <a:spcPts val="1417"/>
              </a:spcBef>
              <a:buClr>
                <a:srgbClr val="000000"/>
              </a:buClr>
              <a:buSzPct val="45000"/>
              <a:buFont typeface="Wingdings" charset="2"/>
              <a:buChar char=""/>
              <a:defRPr lang="fr-FR" sz="2400" b="0" u="none" strike="noStrike">
                <a:solidFill>
                  <a:srgbClr val="000000"/>
                </a:solidFill>
                <a:effectLst/>
                <a:uFillTx/>
                <a:latin typeface="Arial"/>
              </a:defRPr>
            </a:lvl1pPr>
            <a:lvl2pPr lvl="1" algn="l">
              <a:spcBef>
                <a:spcPts val="1134"/>
              </a:spcBef>
              <a:buClr>
                <a:srgbClr val="000000"/>
              </a:buClr>
              <a:buSzPct val="75000"/>
              <a:buFont typeface="Symbol" charset="2"/>
              <a:buChar char=""/>
              <a:defRPr lang="fr-FR" sz="2400" b="0" u="none" strike="noStrike">
                <a:solidFill>
                  <a:srgbClr val="000000"/>
                </a:solidFill>
                <a:effectLst/>
                <a:uFillTx/>
                <a:latin typeface="Arial"/>
              </a:defRPr>
            </a:lvl2pPr>
            <a:lvl3pPr lvl="2" algn="l">
              <a:spcBef>
                <a:spcPts val="850"/>
              </a:spcBef>
              <a:buClr>
                <a:srgbClr val="000000"/>
              </a:buClr>
              <a:buSzPct val="45000"/>
              <a:buFont typeface="Wingdings" charset="2"/>
              <a:buChar char=""/>
              <a:defRPr lang="fr-FR" sz="2400" b="0" u="none" strike="noStrike">
                <a:solidFill>
                  <a:srgbClr val="000000"/>
                </a:solidFill>
                <a:effectLst/>
                <a:uFillTx/>
                <a:latin typeface="Arial"/>
              </a:defRPr>
            </a:lvl3pPr>
            <a:lvl4pPr lvl="3" algn="l">
              <a:spcBef>
                <a:spcPts val="567"/>
              </a:spcBef>
              <a:buClr>
                <a:srgbClr val="000000"/>
              </a:buClr>
              <a:buSzPct val="75000"/>
              <a:buFont typeface="Symbol" charset="2"/>
              <a:buChar char=""/>
              <a:defRPr lang="fr-FR" sz="2400" b="0" u="none" strike="noStrike">
                <a:solidFill>
                  <a:srgbClr val="000000"/>
                </a:solidFill>
                <a:effectLst/>
                <a:uFillTx/>
                <a:latin typeface="Arial"/>
              </a:defRPr>
            </a:lvl4pPr>
            <a:lvl5pPr lvl="4" algn="l">
              <a:spcBef>
                <a:spcPts val="283"/>
              </a:spcBef>
              <a:buClr>
                <a:srgbClr val="000000"/>
              </a:buClr>
              <a:buSzPct val="45000"/>
              <a:buFont typeface="Wingdings" charset="2"/>
              <a:buChar char=""/>
              <a:defRPr lang="fr-FR" sz="2400" b="0" u="none" strike="noStrike">
                <a:solidFill>
                  <a:srgbClr val="000000"/>
                </a:solidFill>
                <a:effectLst/>
                <a:uFillTx/>
                <a:latin typeface="Arial"/>
              </a:defRPr>
            </a:lvl5pPr>
            <a:lvl6pPr lvl="5" algn="l">
              <a:spcBef>
                <a:spcPts val="283"/>
              </a:spcBef>
              <a:buClr>
                <a:srgbClr val="000000"/>
              </a:buClr>
              <a:buSzPct val="45000"/>
              <a:buFont typeface="Wingdings" charset="2"/>
              <a:buChar char=""/>
              <a:defRPr lang="fr-FR" sz="2400" b="0" u="none" strike="noStrike">
                <a:solidFill>
                  <a:srgbClr val="000000"/>
                </a:solidFill>
                <a:effectLst/>
                <a:uFillTx/>
                <a:latin typeface="Arial"/>
              </a:defRPr>
            </a:lvl6pPr>
            <a:lvl7pPr lvl="6" algn="l">
              <a:spcBef>
                <a:spcPts val="283"/>
              </a:spcBef>
              <a:buClr>
                <a:srgbClr val="000000"/>
              </a:buClr>
              <a:buSzPct val="45000"/>
              <a:buFont typeface="Wingdings" charset="2"/>
              <a:buChar char=""/>
              <a:defRPr lang="fr-FR" sz="2400" b="0" u="none" strike="noStrike">
                <a:solidFill>
                  <a:srgbClr val="000000"/>
                </a:solidFill>
                <a:effectLst/>
                <a:uFillTx/>
                <a:latin typeface="Arial"/>
              </a:defRPr>
            </a:lvl7pPr>
          </a:lstStyle>
          <a:p>
            <a:pPr marL="457200" indent="-380880" algn="l">
              <a:spcBef>
                <a:spcPts val="1417"/>
              </a:spcBef>
              <a:buClr>
                <a:srgbClr val="000000"/>
              </a:buClr>
              <a:buSzPct val="45000"/>
              <a:buFont typeface="Wingdings" charset="2"/>
              <a:buChar char=""/>
            </a:pPr>
            <a:r>
              <a:rPr lang="fr-FR" sz="2400" b="0" u="none" strike="noStrike">
                <a:solidFill>
                  <a:srgbClr val="000000"/>
                </a:solidFill>
                <a:effectLst/>
                <a:uFillTx/>
                <a:latin typeface="Arial"/>
              </a:rPr>
              <a:t>Click to edit the outline text format</a:t>
            </a:r>
          </a:p>
          <a:p>
            <a:pPr marL="914400" lvl="1" indent="-355680" algn="l">
              <a:spcBef>
                <a:spcPts val="1134"/>
              </a:spcBef>
              <a:buClr>
                <a:srgbClr val="000000"/>
              </a:buClr>
              <a:buSzPct val="75000"/>
              <a:buFont typeface="Symbol" charset="2"/>
              <a:buChar char=""/>
            </a:pPr>
            <a:r>
              <a:rPr lang="fr-FR" sz="2400" b="0" u="none" strike="noStrike">
                <a:solidFill>
                  <a:srgbClr val="000000"/>
                </a:solidFill>
                <a:effectLst/>
                <a:uFillTx/>
                <a:latin typeface="Arial"/>
              </a:rPr>
              <a:t>Second Outline Level</a:t>
            </a:r>
          </a:p>
          <a:p>
            <a:pPr marL="1371600" lvl="2" indent="-343080" algn="l">
              <a:spcBef>
                <a:spcPts val="850"/>
              </a:spcBef>
              <a:buClr>
                <a:srgbClr val="000000"/>
              </a:buClr>
              <a:buSzPct val="45000"/>
              <a:buFont typeface="Wingdings" charset="2"/>
              <a:buChar char=""/>
            </a:pPr>
            <a:r>
              <a:rPr lang="fr-FR" sz="2400" b="0" u="none" strike="noStrike">
                <a:solidFill>
                  <a:srgbClr val="000000"/>
                </a:solidFill>
                <a:effectLst/>
                <a:uFillTx/>
                <a:latin typeface="Arial"/>
              </a:rPr>
              <a:t>Third Outline Level</a:t>
            </a:r>
          </a:p>
          <a:p>
            <a:pPr marL="1828800" lvl="3" indent="-330120" algn="l">
              <a:spcBef>
                <a:spcPts val="567"/>
              </a:spcBef>
              <a:buClr>
                <a:srgbClr val="000000"/>
              </a:buClr>
              <a:buSzPct val="75000"/>
              <a:buFont typeface="Symbol" charset="2"/>
              <a:buChar char=""/>
            </a:pPr>
            <a:r>
              <a:rPr lang="fr-FR" sz="2400" b="0" u="none" strike="noStrike">
                <a:solidFill>
                  <a:srgbClr val="000000"/>
                </a:solidFill>
                <a:effectLst/>
                <a:uFillTx/>
                <a:latin typeface="Arial"/>
              </a:rPr>
              <a:t>Fourth Outline Level</a:t>
            </a:r>
          </a:p>
          <a:p>
            <a:pPr marL="2286000" lvl="4" indent="-33012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Fifth Outline Level</a:t>
            </a:r>
          </a:p>
          <a:p>
            <a:pPr marL="2743200" lvl="5" indent="-33012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Sixth Outline Level</a:t>
            </a:r>
          </a:p>
          <a:p>
            <a:pPr marL="3200400" lvl="6" indent="-330120" algn="l">
              <a:spcBef>
                <a:spcPts val="283"/>
              </a:spcBef>
              <a:buClr>
                <a:srgbClr val="000000"/>
              </a:buClr>
              <a:buSzPct val="45000"/>
              <a:buFont typeface="Wingdings" charset="2"/>
              <a:buChar char=""/>
            </a:pPr>
            <a:r>
              <a:rPr lang="fr-FR" sz="2400" b="0" u="none" strike="noStrike">
                <a:solidFill>
                  <a:srgbClr val="000000"/>
                </a:solidFill>
                <a:effectLst/>
                <a:uFillTx/>
                <a:latin typeface="Arial"/>
              </a:rPr>
              <a:t>Seventh Outline Level</a:t>
            </a:r>
          </a:p>
        </p:txBody>
      </p:sp>
      <p:sp>
        <p:nvSpPr>
          <p:cNvPr id="51" name="PlaceHolder 6"/>
          <p:cNvSpPr>
            <a:spLocks noGrp="1"/>
          </p:cNvSpPr>
          <p:nvPr>
            <p:ph type="dt" idx="19"/>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52" name="PlaceHolder 7"/>
          <p:cNvSpPr>
            <a:spLocks noGrp="1"/>
          </p:cNvSpPr>
          <p:nvPr>
            <p:ph type="ftr" idx="20"/>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53" name="PlaceHolder 8"/>
          <p:cNvSpPr>
            <a:spLocks noGrp="1"/>
          </p:cNvSpPr>
          <p:nvPr>
            <p:ph type="sldNum" idx="21"/>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27E4D97D-6A46-4C23-920B-53E2199302DE}"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lt1"/>
        </a:solidFill>
        <a:effectLst/>
      </p:bgPr>
    </p:bg>
    <p:spTree>
      <p:nvGrpSpPr>
        <p:cNvPr id="1" name=""/>
        <p:cNvGrpSpPr/>
        <p:nvPr/>
      </p:nvGrpSpPr>
      <p:grpSpPr>
        <a:xfrm>
          <a:off x="0" y="0"/>
          <a:ext cx="0" cy="0"/>
          <a:chOff x="0" y="0"/>
          <a:chExt cx="0" cy="0"/>
        </a:xfrm>
      </p:grpSpPr>
      <p:pic>
        <p:nvPicPr>
          <p:cNvPr id="54" name="Google Shape;10;p9"/>
          <p:cNvPicPr/>
          <p:nvPr/>
        </p:nvPicPr>
        <p:blipFill>
          <a:blip r:embed="rId2"/>
          <a:stretch/>
        </p:blipFill>
        <p:spPr>
          <a:xfrm>
            <a:off x="0" y="15480"/>
            <a:ext cx="9143640" cy="5126400"/>
          </a:xfrm>
          <a:prstGeom prst="rect">
            <a:avLst/>
          </a:prstGeom>
          <a:noFill/>
          <a:ln w="0">
            <a:noFill/>
          </a:ln>
        </p:spPr>
      </p:pic>
      <p:pic>
        <p:nvPicPr>
          <p:cNvPr id="55" name="Google Shape;11;p9"/>
          <p:cNvPicPr/>
          <p:nvPr/>
        </p:nvPicPr>
        <p:blipFill>
          <a:blip r:embed="rId3"/>
          <a:stretch/>
        </p:blipFill>
        <p:spPr>
          <a:xfrm>
            <a:off x="232200" y="11520"/>
            <a:ext cx="2051640" cy="619200"/>
          </a:xfrm>
          <a:prstGeom prst="rect">
            <a:avLst/>
          </a:prstGeom>
          <a:noFill/>
          <a:ln w="0">
            <a:noFill/>
          </a:ln>
        </p:spPr>
      </p:pic>
      <p:sp>
        <p:nvSpPr>
          <p:cNvPr id="56" name="PlaceHolder 1"/>
          <p:cNvSpPr>
            <a:spLocks noGrp="1"/>
          </p:cNvSpPr>
          <p:nvPr>
            <p:ph type="title"/>
          </p:nvPr>
        </p:nvSpPr>
        <p:spPr>
          <a:xfrm>
            <a:off x="457200" y="205920"/>
            <a:ext cx="8229240" cy="856800"/>
          </a:xfrm>
          <a:prstGeom prst="rect">
            <a:avLst/>
          </a:prstGeom>
          <a:noFill/>
          <a:ln w="0">
            <a:noFill/>
          </a:ln>
        </p:spPr>
        <p:txBody>
          <a:bodyPr lIns="91440" tIns="45720" rIns="91440" bIns="45720" anchor="ctr">
            <a:normAutofit/>
          </a:bodyPr>
          <a:lstStyle>
            <a:lvl1pPr indent="0" algn="l">
              <a:buNone/>
              <a:defRPr lang="fr-FR" sz="4400" b="0" u="none" strike="noStrike">
                <a:solidFill>
                  <a:srgbClr val="000000"/>
                </a:solidFill>
                <a:effectLst/>
                <a:uFillTx/>
                <a:latin typeface="Arial"/>
              </a:defRPr>
            </a:lvl1pPr>
          </a:lstStyle>
          <a:p>
            <a:pPr indent="0" algn="l">
              <a:buNone/>
            </a:pPr>
            <a:r>
              <a:rPr lang="fr-FR" sz="4400" b="0" u="none" strike="noStrike">
                <a:solidFill>
                  <a:srgbClr val="000000"/>
                </a:solidFill>
                <a:effectLst/>
                <a:uFillTx/>
                <a:latin typeface="Arial"/>
              </a:rPr>
              <a:t>Click to edit the title text format</a:t>
            </a:r>
          </a:p>
        </p:txBody>
      </p:sp>
      <p:sp>
        <p:nvSpPr>
          <p:cNvPr id="57" name="PlaceHolder 2"/>
          <p:cNvSpPr>
            <a:spLocks noGrp="1"/>
          </p:cNvSpPr>
          <p:nvPr>
            <p:ph type="dt" idx="22"/>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58" name="PlaceHolder 3"/>
          <p:cNvSpPr>
            <a:spLocks noGrp="1"/>
          </p:cNvSpPr>
          <p:nvPr>
            <p:ph type="ftr" idx="23"/>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59" name="PlaceHolder 4"/>
          <p:cNvSpPr>
            <a:spLocks noGrp="1"/>
          </p:cNvSpPr>
          <p:nvPr>
            <p:ph type="sldNum" idx="24"/>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9B25055D-0FF6-4B6D-AADD-A374366DD58C}"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lt1"/>
        </a:solidFill>
        <a:effectLst/>
      </p:bgPr>
    </p:bg>
    <p:spTree>
      <p:nvGrpSpPr>
        <p:cNvPr id="1" name=""/>
        <p:cNvGrpSpPr/>
        <p:nvPr/>
      </p:nvGrpSpPr>
      <p:grpSpPr>
        <a:xfrm>
          <a:off x="0" y="0"/>
          <a:ext cx="0" cy="0"/>
          <a:chOff x="0" y="0"/>
          <a:chExt cx="0" cy="0"/>
        </a:xfrm>
      </p:grpSpPr>
      <p:pic>
        <p:nvPicPr>
          <p:cNvPr id="60" name="Google Shape;10;p9"/>
          <p:cNvPicPr/>
          <p:nvPr/>
        </p:nvPicPr>
        <p:blipFill>
          <a:blip r:embed="rId2"/>
          <a:stretch/>
        </p:blipFill>
        <p:spPr>
          <a:xfrm>
            <a:off x="0" y="15480"/>
            <a:ext cx="9143640" cy="5126400"/>
          </a:xfrm>
          <a:prstGeom prst="rect">
            <a:avLst/>
          </a:prstGeom>
          <a:noFill/>
          <a:ln w="0">
            <a:noFill/>
          </a:ln>
        </p:spPr>
      </p:pic>
      <p:pic>
        <p:nvPicPr>
          <p:cNvPr id="61" name="Google Shape;11;p9"/>
          <p:cNvPicPr/>
          <p:nvPr/>
        </p:nvPicPr>
        <p:blipFill>
          <a:blip r:embed="rId3"/>
          <a:stretch/>
        </p:blipFill>
        <p:spPr>
          <a:xfrm>
            <a:off x="232200" y="11520"/>
            <a:ext cx="2051640" cy="619200"/>
          </a:xfrm>
          <a:prstGeom prst="rect">
            <a:avLst/>
          </a:prstGeom>
          <a:noFill/>
          <a:ln w="0">
            <a:noFill/>
          </a:ln>
        </p:spPr>
      </p:pic>
      <p:sp>
        <p:nvSpPr>
          <p:cNvPr id="62" name="PlaceHolder 1"/>
          <p:cNvSpPr>
            <a:spLocks noGrp="1"/>
          </p:cNvSpPr>
          <p:nvPr>
            <p:ph type="dt" idx="25"/>
          </p:nvPr>
        </p:nvSpPr>
        <p:spPr>
          <a:xfrm>
            <a:off x="457200" y="4767120"/>
            <a:ext cx="2133360" cy="273600"/>
          </a:xfrm>
          <a:prstGeom prst="rect">
            <a:avLst/>
          </a:prstGeom>
          <a:noFill/>
          <a:ln w="0">
            <a:noFill/>
          </a:ln>
        </p:spPr>
        <p:txBody>
          <a:bodyPr lIns="91440" tIns="45720" rIns="91440" bIns="45720" anchor="ctr">
            <a:noAutofit/>
          </a:bodyPr>
          <a:lstStyle>
            <a:lvl1pPr indent="0" algn="l">
              <a:buNone/>
              <a:defRPr lang="fr-FR" sz="1400" b="0" u="none" strike="noStrike">
                <a:solidFill>
                  <a:srgbClr val="000000"/>
                </a:solidFill>
                <a:effectLst/>
                <a:uFillTx/>
                <a:latin typeface="Calibri"/>
              </a:defRPr>
            </a:lvl1pPr>
          </a:lstStyle>
          <a:p>
            <a:pPr indent="0" algn="l">
              <a:buNone/>
            </a:pPr>
            <a:r>
              <a:rPr lang="fr-FR" sz="1400" b="0" u="none" strike="noStrike">
                <a:solidFill>
                  <a:srgbClr val="000000"/>
                </a:solidFill>
                <a:effectLst/>
                <a:uFillTx/>
                <a:latin typeface="Calibri"/>
              </a:rPr>
              <a:t>&lt;date/time&gt;</a:t>
            </a:r>
          </a:p>
        </p:txBody>
      </p:sp>
      <p:sp>
        <p:nvSpPr>
          <p:cNvPr id="63" name="PlaceHolder 2"/>
          <p:cNvSpPr>
            <a:spLocks noGrp="1"/>
          </p:cNvSpPr>
          <p:nvPr>
            <p:ph type="ftr" idx="26"/>
          </p:nvPr>
        </p:nvSpPr>
        <p:spPr>
          <a:xfrm>
            <a:off x="3124080" y="4767120"/>
            <a:ext cx="2895120" cy="273600"/>
          </a:xfrm>
          <a:prstGeom prst="rect">
            <a:avLst/>
          </a:prstGeom>
          <a:noFill/>
          <a:ln w="0">
            <a:noFill/>
          </a:ln>
        </p:spPr>
        <p:txBody>
          <a:bodyPr lIns="91440" tIns="45720" rIns="91440" bIns="45720" anchor="ctr">
            <a:noAutofit/>
          </a:bodyPr>
          <a:lstStyle>
            <a:lvl1pPr indent="0" algn="ctr">
              <a:buNone/>
              <a:defRPr lang="fr-FR" sz="1400" b="0" u="none" strike="noStrike">
                <a:solidFill>
                  <a:srgbClr val="000000"/>
                </a:solidFill>
                <a:effectLst/>
                <a:uFillTx/>
                <a:latin typeface="Calibri"/>
              </a:defRPr>
            </a:lvl1pPr>
          </a:lstStyle>
          <a:p>
            <a:pPr indent="0" algn="ctr">
              <a:buNone/>
            </a:pPr>
            <a:r>
              <a:rPr lang="fr-FR" sz="1400" b="0" u="none" strike="noStrike">
                <a:solidFill>
                  <a:srgbClr val="000000"/>
                </a:solidFill>
                <a:effectLst/>
                <a:uFillTx/>
                <a:latin typeface="Calibri"/>
              </a:rPr>
              <a:t>&lt;footer&gt;</a:t>
            </a:r>
          </a:p>
        </p:txBody>
      </p:sp>
      <p:sp>
        <p:nvSpPr>
          <p:cNvPr id="64" name="PlaceHolder 3"/>
          <p:cNvSpPr>
            <a:spLocks noGrp="1"/>
          </p:cNvSpPr>
          <p:nvPr>
            <p:ph type="sldNum" idx="27"/>
          </p:nvPr>
        </p:nvSpPr>
        <p:spPr>
          <a:xfrm>
            <a:off x="6553080" y="4767120"/>
            <a:ext cx="2133360" cy="27360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200" b="0" u="none" strike="noStrike">
                <a:solidFill>
                  <a:srgbClr val="888888"/>
                </a:solidFill>
                <a:effectLst/>
                <a:uFillTx/>
                <a:latin typeface="Calibri"/>
                <a:ea typeface="Calibri"/>
              </a:defRPr>
            </a:lvl1pPr>
          </a:lstStyle>
          <a:p>
            <a:pPr indent="0" algn="r">
              <a:lnSpc>
                <a:spcPct val="100000"/>
              </a:lnSpc>
              <a:buNone/>
              <a:tabLst>
                <a:tab pos="0" algn="l"/>
              </a:tabLst>
            </a:pPr>
            <a:fld id="{775187A0-AFAF-49C2-B425-F727B43C4DA6}" type="slidenum">
              <a:rPr lang="en-US" sz="1200" b="0" u="none" strike="noStrike">
                <a:solidFill>
                  <a:srgbClr val="888888"/>
                </a:solidFill>
                <a:effectLst/>
                <a:uFillTx/>
                <a:latin typeface="Calibri"/>
                <a:ea typeface="Calibri"/>
              </a:rPr>
              <a:t>‹Nº›</a:t>
            </a:fld>
            <a:endParaRPr lang="fr-FR" sz="1200" b="0" u="none" strike="noStrike">
              <a:solidFill>
                <a:srgbClr val="000000"/>
              </a:solidFill>
              <a:effectLst/>
              <a:uFillTx/>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oogle Shape;91;p1"/>
          <p:cNvPicPr/>
          <p:nvPr/>
        </p:nvPicPr>
        <p:blipFill>
          <a:blip r:embed="rId3"/>
          <a:stretch/>
        </p:blipFill>
        <p:spPr>
          <a:xfrm>
            <a:off x="-36720" y="0"/>
            <a:ext cx="9143640" cy="5126400"/>
          </a:xfrm>
          <a:prstGeom prst="rect">
            <a:avLst/>
          </a:prstGeom>
          <a:noFill/>
          <a:ln w="0">
            <a:noFill/>
          </a:ln>
        </p:spPr>
      </p:pic>
      <p:sp>
        <p:nvSpPr>
          <p:cNvPr id="88" name="Google Shape;92;p1"/>
          <p:cNvSpPr/>
          <p:nvPr/>
        </p:nvSpPr>
        <p:spPr>
          <a:xfrm>
            <a:off x="0" y="4532040"/>
            <a:ext cx="9071640" cy="657360"/>
          </a:xfrm>
          <a:prstGeom prst="rect">
            <a:avLst/>
          </a:prstGeom>
          <a:solidFill>
            <a:schemeClr val="lt1"/>
          </a:solidFill>
          <a:ln w="0">
            <a:noFill/>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endParaRPr lang="fr-FR" sz="1800" b="0" u="none" strike="noStrike">
              <a:solidFill>
                <a:schemeClr val="lt1"/>
              </a:solidFill>
              <a:effectLst/>
              <a:uFillTx/>
              <a:latin typeface="Calibri"/>
              <a:ea typeface="Calibri"/>
            </a:endParaRPr>
          </a:p>
        </p:txBody>
      </p:sp>
      <p:sp>
        <p:nvSpPr>
          <p:cNvPr id="89" name="Google Shape;93;p1"/>
          <p:cNvSpPr/>
          <p:nvPr/>
        </p:nvSpPr>
        <p:spPr>
          <a:xfrm>
            <a:off x="2729520" y="2913480"/>
            <a:ext cx="6167520" cy="1372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r">
              <a:lnSpc>
                <a:spcPct val="100000"/>
              </a:lnSpc>
            </a:pPr>
            <a:r>
              <a:rPr lang="en-US" sz="2800" b="1" u="none" strike="noStrike">
                <a:solidFill>
                  <a:schemeClr val="dk1"/>
                </a:solidFill>
                <a:effectLst/>
                <a:uFillTx/>
                <a:latin typeface="Poppins"/>
                <a:ea typeface="Calibri"/>
              </a:rPr>
              <a:t>EU GREEN Research Week 2026</a:t>
            </a:r>
            <a:br>
              <a:rPr sz="2800"/>
            </a:br>
            <a:r>
              <a:rPr lang="en-US" sz="2800" b="1" u="none" strike="noStrike">
                <a:solidFill>
                  <a:schemeClr val="dk1"/>
                </a:solidFill>
                <a:effectLst/>
                <a:uFillTx/>
                <a:latin typeface="Poppins"/>
                <a:ea typeface="Calibri"/>
              </a:rPr>
              <a:t>Brokerage Session</a:t>
            </a:r>
            <a:endParaRPr lang="fr-FR" sz="2800" b="0" u="none" strike="noStrike">
              <a:solidFill>
                <a:srgbClr val="000000"/>
              </a:solidFill>
              <a:effectLst/>
              <a:uFillTx/>
              <a:latin typeface="Calibri"/>
            </a:endParaRPr>
          </a:p>
        </p:txBody>
      </p:sp>
      <p:sp>
        <p:nvSpPr>
          <p:cNvPr id="90" name="Google Shape;96;p1"/>
          <p:cNvSpPr/>
          <p:nvPr/>
        </p:nvSpPr>
        <p:spPr>
          <a:xfrm>
            <a:off x="4603680" y="4514040"/>
            <a:ext cx="4112280" cy="6573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just">
              <a:lnSpc>
                <a:spcPct val="105000"/>
              </a:lnSpc>
              <a:tabLst>
                <a:tab pos="0" algn="l"/>
              </a:tabLst>
            </a:pPr>
            <a:r>
              <a:rPr lang="en-US" sz="800" b="0" i="1" u="none" strike="noStrike">
                <a:solidFill>
                  <a:schemeClr val="dk1"/>
                </a:solidFill>
                <a:effectLst/>
                <a:uFillTx/>
                <a:latin typeface="Calibri"/>
                <a:ea typeface="Calibri"/>
              </a:rPr>
              <a:t>Funded by the European Union under Agreement nº 101089896. Views and opinions expressed are however those of the author(s) only and do not necessarily reflect those of the European Union o European Union or European Education and Culture Executive Agency (EACEA). Neither the European Union nor the granting authority can be held responsible for them</a:t>
            </a:r>
            <a:r>
              <a:rPr lang="en-US" sz="800" b="0" u="none" strike="noStrike">
                <a:solidFill>
                  <a:schemeClr val="dk1"/>
                </a:solidFill>
                <a:effectLst/>
                <a:uFillTx/>
                <a:latin typeface="Calibri"/>
                <a:ea typeface="Calibri"/>
              </a:rPr>
              <a:t>.</a:t>
            </a:r>
            <a:endParaRPr lang="fr-FR" sz="800" b="0" u="none" strike="noStrike">
              <a:solidFill>
                <a:srgbClr val="000000"/>
              </a:solidFill>
              <a:effectLst/>
              <a:uFillTx/>
              <a:latin typeface="Calibri"/>
            </a:endParaRPr>
          </a:p>
        </p:txBody>
      </p:sp>
      <p:pic>
        <p:nvPicPr>
          <p:cNvPr id="91" name="Imagen 2" descr="Interfaz de usuario gráfica&#10;&#10;Descripción generada automáticamente con confianza baja"/>
          <p:cNvPicPr/>
          <p:nvPr/>
        </p:nvPicPr>
        <p:blipFill>
          <a:blip r:embed="rId4"/>
          <a:stretch/>
        </p:blipFill>
        <p:spPr>
          <a:xfrm>
            <a:off x="153360" y="4567680"/>
            <a:ext cx="2799720" cy="624240"/>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327240"/>
            <a:ext cx="8229240" cy="532440"/>
          </a:xfrm>
          <a:prstGeom prst="rect">
            <a:avLst/>
          </a:prstGeom>
          <a:noFill/>
          <a:ln w="0">
            <a:noFill/>
          </a:ln>
        </p:spPr>
        <p:txBody>
          <a:bodyPr lIns="91440" tIns="45720" rIns="91440" bIns="45720" anchor="ctr">
            <a:normAutofit/>
          </a:bodyPr>
          <a:lstStyle/>
          <a:p>
            <a:pPr indent="0" algn="ctr">
              <a:lnSpc>
                <a:spcPct val="100000"/>
              </a:lnSpc>
              <a:buNone/>
              <a:tabLst>
                <a:tab pos="0" algn="l"/>
              </a:tabLst>
            </a:pPr>
            <a:r>
              <a:rPr lang="de-DE" sz="2800" b="0" u="none" strike="noStrike">
                <a:solidFill>
                  <a:schemeClr val="dk1"/>
                </a:solidFill>
                <a:effectLst/>
                <a:uFillTx/>
                <a:latin typeface="Calibri"/>
                <a:ea typeface="Calibri"/>
              </a:rPr>
              <a:t>Name of Call</a:t>
            </a:r>
            <a:endParaRPr lang="fr-FR" sz="2800" b="0" u="none" strike="noStrike">
              <a:solidFill>
                <a:srgbClr val="000000"/>
              </a:solidFill>
              <a:effectLst/>
              <a:uFillTx/>
              <a:latin typeface="Arial"/>
            </a:endParaRPr>
          </a:p>
        </p:txBody>
      </p:sp>
      <p:sp>
        <p:nvSpPr>
          <p:cNvPr id="93" name="PlaceHolder 2"/>
          <p:cNvSpPr>
            <a:spLocks noGrp="1"/>
          </p:cNvSpPr>
          <p:nvPr>
            <p:ph/>
          </p:nvPr>
        </p:nvSpPr>
        <p:spPr>
          <a:xfrm>
            <a:off x="2545560" y="874440"/>
            <a:ext cx="6052320" cy="3394080"/>
          </a:xfrm>
          <a:prstGeom prst="rect">
            <a:avLst/>
          </a:prstGeom>
          <a:noFill/>
          <a:ln w="0">
            <a:noFill/>
          </a:ln>
        </p:spPr>
        <p:txBody>
          <a:bodyPr lIns="91440" tIns="45720" rIns="91440" bIns="45720" anchor="t">
            <a:normAutofit fontScale="85000" lnSpcReduction="9999"/>
          </a:bodyPr>
          <a:lstStyle/>
          <a:p>
            <a:pPr indent="0" algn="l">
              <a:lnSpc>
                <a:spcPct val="100000"/>
              </a:lnSpc>
              <a:buNone/>
              <a:tabLst>
                <a:tab pos="0" algn="l"/>
              </a:tabLst>
            </a:pPr>
            <a:r>
              <a:rPr lang="de-DE" sz="2000" b="0" u="none" strike="noStrike">
                <a:solidFill>
                  <a:schemeClr val="dk1"/>
                </a:solidFill>
                <a:effectLst/>
                <a:uFillTx/>
                <a:latin typeface="Calibri"/>
                <a:ea typeface="Calibri"/>
              </a:rPr>
              <a:t>Research Focus:</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A</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B</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c</a:t>
            </a:r>
            <a:endParaRPr lang="fr-FR" sz="2000" b="0" u="none" strike="noStrike">
              <a:solidFill>
                <a:srgbClr val="000000"/>
              </a:solidFill>
              <a:effectLst/>
              <a:uFillTx/>
              <a:latin typeface="Arial"/>
            </a:endParaRPr>
          </a:p>
          <a:p>
            <a:pPr indent="0" algn="l">
              <a:lnSpc>
                <a:spcPct val="100000"/>
              </a:lnSpc>
              <a:buNone/>
              <a:tabLst>
                <a:tab pos="0" algn="l"/>
              </a:tabLst>
            </a:pPr>
            <a:r>
              <a:rPr lang="de-DE" sz="2000" b="0" u="none" strike="noStrike">
                <a:solidFill>
                  <a:schemeClr val="dk1"/>
                </a:solidFill>
                <a:effectLst/>
                <a:uFillTx/>
                <a:latin typeface="Calibri"/>
                <a:ea typeface="Calibri"/>
              </a:rPr>
              <a:t>Experience:</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A</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B</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C</a:t>
            </a:r>
            <a:endParaRPr lang="fr-FR" sz="2000" b="0" u="none" strike="noStrike">
              <a:solidFill>
                <a:srgbClr val="000000"/>
              </a:solidFill>
              <a:effectLst/>
              <a:uFillTx/>
              <a:latin typeface="Arial"/>
            </a:endParaRPr>
          </a:p>
          <a:p>
            <a:pPr indent="0" algn="l">
              <a:lnSpc>
                <a:spcPct val="100000"/>
              </a:lnSpc>
              <a:buNone/>
              <a:tabLst>
                <a:tab pos="0" algn="l"/>
              </a:tabLst>
            </a:pPr>
            <a:endParaRPr lang="fr-FR" sz="2000" b="0" u="none" strike="noStrike">
              <a:solidFill>
                <a:srgbClr val="000000"/>
              </a:solidFill>
              <a:effectLst/>
              <a:uFillTx/>
              <a:latin typeface="Arial"/>
            </a:endParaRPr>
          </a:p>
          <a:p>
            <a:pPr indent="0" algn="l">
              <a:lnSpc>
                <a:spcPct val="100000"/>
              </a:lnSpc>
              <a:buNone/>
              <a:tabLst>
                <a:tab pos="0" algn="l"/>
              </a:tabLst>
            </a:pPr>
            <a:r>
              <a:rPr lang="de-DE" sz="2000" b="0" u="none" strike="noStrike">
                <a:solidFill>
                  <a:schemeClr val="dk1"/>
                </a:solidFill>
                <a:effectLst/>
                <a:uFillTx/>
                <a:latin typeface="Calibri"/>
                <a:ea typeface="Calibri"/>
              </a:rPr>
              <a:t>Looking For:</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A</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B</a:t>
            </a:r>
            <a:endParaRPr lang="fr-FR" sz="20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2000" b="0" u="none" strike="noStrike">
                <a:solidFill>
                  <a:schemeClr val="dk1"/>
                </a:solidFill>
                <a:effectLst/>
                <a:uFillTx/>
                <a:latin typeface="Calibri"/>
                <a:ea typeface="Calibri"/>
              </a:rPr>
              <a:t>C</a:t>
            </a:r>
            <a:endParaRPr lang="fr-FR" sz="2000" b="0" u="none" strike="noStrike">
              <a:solidFill>
                <a:srgbClr val="000000"/>
              </a:solidFill>
              <a:effectLst/>
              <a:uFillTx/>
              <a:latin typeface="Arial"/>
            </a:endParaRPr>
          </a:p>
          <a:p>
            <a:pPr indent="0" algn="l">
              <a:lnSpc>
                <a:spcPct val="100000"/>
              </a:lnSpc>
              <a:buNone/>
              <a:tabLst>
                <a:tab pos="0" algn="l"/>
              </a:tabLst>
            </a:pPr>
            <a:endParaRPr lang="fr-FR" sz="2000" b="0" u="none" strike="noStrike">
              <a:solidFill>
                <a:srgbClr val="000000"/>
              </a:solidFill>
              <a:effectLst/>
              <a:uFillTx/>
              <a:latin typeface="Arial"/>
            </a:endParaRPr>
          </a:p>
        </p:txBody>
      </p:sp>
      <p:sp>
        <p:nvSpPr>
          <p:cNvPr id="94" name="Rechteck 1"/>
          <p:cNvSpPr/>
          <p:nvPr/>
        </p:nvSpPr>
        <p:spPr>
          <a:xfrm>
            <a:off x="303480" y="941040"/>
            <a:ext cx="1946520" cy="191304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de-DE" sz="1400" b="0" u="none" strike="noStrike">
              <a:solidFill>
                <a:schemeClr val="lt1"/>
              </a:solidFill>
              <a:effectLst/>
              <a:uFillTx/>
              <a:latin typeface="Arial"/>
              <a:ea typeface="Arial"/>
            </a:endParaRPr>
          </a:p>
        </p:txBody>
      </p:sp>
      <p:sp>
        <p:nvSpPr>
          <p:cNvPr id="95" name="Textfeld 2"/>
          <p:cNvSpPr/>
          <p:nvPr/>
        </p:nvSpPr>
        <p:spPr>
          <a:xfrm>
            <a:off x="913680" y="1743840"/>
            <a:ext cx="72648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none" strike="noStrike">
                <a:solidFill>
                  <a:schemeClr val="lt1"/>
                </a:solidFill>
                <a:effectLst/>
                <a:uFillTx/>
                <a:latin typeface="Arial"/>
                <a:ea typeface="Arial"/>
              </a:rPr>
              <a:t>Photo </a:t>
            </a:r>
            <a:endParaRPr lang="fr-FR" sz="1400" b="0" u="none" strike="noStrike">
              <a:solidFill>
                <a:srgbClr val="000000"/>
              </a:solidFill>
              <a:effectLst/>
              <a:uFillTx/>
              <a:latin typeface="Calibri"/>
            </a:endParaRPr>
          </a:p>
        </p:txBody>
      </p:sp>
      <p:sp>
        <p:nvSpPr>
          <p:cNvPr id="96" name="Textfeld 3"/>
          <p:cNvSpPr/>
          <p:nvPr/>
        </p:nvSpPr>
        <p:spPr>
          <a:xfrm>
            <a:off x="215640" y="2935800"/>
            <a:ext cx="225396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none" strike="noStrike">
                <a:solidFill>
                  <a:srgbClr val="000000"/>
                </a:solidFill>
                <a:effectLst/>
                <a:uFillTx/>
                <a:latin typeface="Arial"/>
                <a:ea typeface="Arial"/>
              </a:rPr>
              <a:t>Speaker Name</a:t>
            </a:r>
            <a:endParaRPr lang="fr-FR" sz="1400" b="0" u="none" strike="noStrike">
              <a:solidFill>
                <a:srgbClr val="000000"/>
              </a:solidFill>
              <a:effectLst/>
              <a:uFillTx/>
              <a:latin typeface="Calibri"/>
            </a:endParaRPr>
          </a:p>
          <a:p>
            <a:pPr>
              <a:lnSpc>
                <a:spcPct val="100000"/>
              </a:lnSpc>
            </a:pPr>
            <a:r>
              <a:rPr lang="de-DE" sz="1400" b="0" u="none" strike="noStrike">
                <a:solidFill>
                  <a:srgbClr val="000000"/>
                </a:solidFill>
                <a:effectLst/>
                <a:uFillTx/>
                <a:latin typeface="Arial"/>
                <a:ea typeface="Arial"/>
              </a:rPr>
              <a:t>Institution + Department</a:t>
            </a:r>
            <a:endParaRPr lang="fr-FR" sz="1400" b="0" u="none" strike="noStrike">
              <a:solidFill>
                <a:srgbClr val="000000"/>
              </a:solidFill>
              <a:effectLst/>
              <a:uFillTx/>
              <a:latin typeface="Calibri"/>
            </a:endParaRPr>
          </a:p>
        </p:txBody>
      </p:sp>
      <p:sp>
        <p:nvSpPr>
          <p:cNvPr id="97" name="Textfeld 4"/>
          <p:cNvSpPr/>
          <p:nvPr/>
        </p:nvSpPr>
        <p:spPr>
          <a:xfrm>
            <a:off x="744840" y="4160160"/>
            <a:ext cx="746028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i="1" u="none" strike="noStrike">
                <a:solidFill>
                  <a:srgbClr val="000000"/>
                </a:solidFill>
                <a:effectLst/>
                <a:uFillTx/>
                <a:latin typeface="Arial"/>
                <a:ea typeface="Arial"/>
              </a:rPr>
              <a:t>Key message</a:t>
            </a:r>
            <a:endParaRPr lang="fr-FR" sz="1400" b="0" u="none" strike="noStrike">
              <a:solidFill>
                <a:srgbClr val="000000"/>
              </a:solidFill>
              <a:effectLst/>
              <a:uFillTx/>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517680" y="253800"/>
            <a:ext cx="8229240" cy="437040"/>
          </a:xfrm>
          <a:prstGeom prst="rect">
            <a:avLst/>
          </a:prstGeom>
          <a:noFill/>
          <a:ln w="0">
            <a:noFill/>
          </a:ln>
        </p:spPr>
        <p:txBody>
          <a:bodyPr lIns="91440" tIns="45720" rIns="91440" bIns="45720" anchor="ctr">
            <a:noAutofit/>
          </a:bodyPr>
          <a:lstStyle/>
          <a:p>
            <a:pPr indent="0" algn="ctr">
              <a:lnSpc>
                <a:spcPct val="100000"/>
              </a:lnSpc>
              <a:buNone/>
              <a:tabLst>
                <a:tab pos="0" algn="l"/>
              </a:tabLst>
            </a:pPr>
            <a:r>
              <a:rPr lang="de-DE" sz="2800" b="0" u="none" strike="noStrike">
                <a:solidFill>
                  <a:schemeClr val="dk1"/>
                </a:solidFill>
                <a:effectLst/>
                <a:uFillTx/>
                <a:latin typeface="Calibri"/>
                <a:ea typeface="Calibri"/>
              </a:rPr>
              <a:t>Name of Call</a:t>
            </a:r>
            <a:endParaRPr lang="fr-FR" sz="2800" b="0" u="none" strike="noStrike">
              <a:solidFill>
                <a:srgbClr val="000000"/>
              </a:solidFill>
              <a:effectLst/>
              <a:uFillTx/>
              <a:latin typeface="Arial"/>
            </a:endParaRPr>
          </a:p>
        </p:txBody>
      </p:sp>
      <p:sp>
        <p:nvSpPr>
          <p:cNvPr id="99" name="PlaceHolder 2"/>
          <p:cNvSpPr>
            <a:spLocks noGrp="1"/>
          </p:cNvSpPr>
          <p:nvPr>
            <p:ph/>
          </p:nvPr>
        </p:nvSpPr>
        <p:spPr>
          <a:xfrm>
            <a:off x="2551680" y="752760"/>
            <a:ext cx="6052320" cy="3394080"/>
          </a:xfrm>
          <a:prstGeom prst="rect">
            <a:avLst/>
          </a:prstGeom>
          <a:noFill/>
          <a:ln w="0">
            <a:noFill/>
          </a:ln>
        </p:spPr>
        <p:txBody>
          <a:bodyPr lIns="91440" tIns="45720" rIns="91440" bIns="45720" anchor="t">
            <a:normAutofit/>
          </a:bodyPr>
          <a:lstStyle/>
          <a:p>
            <a:pPr indent="0" algn="l">
              <a:lnSpc>
                <a:spcPct val="100000"/>
              </a:lnSpc>
              <a:buNone/>
              <a:tabLst>
                <a:tab pos="0" algn="l"/>
              </a:tabLst>
            </a:pPr>
            <a:r>
              <a:rPr lang="de-DE" sz="1600" b="0" u="none" strike="noStrike">
                <a:solidFill>
                  <a:schemeClr val="dk1"/>
                </a:solidFill>
                <a:effectLst/>
                <a:uFillTx/>
                <a:latin typeface="Calibri"/>
                <a:ea typeface="Calibri"/>
              </a:rPr>
              <a:t>Research Focus:</a:t>
            </a:r>
            <a:endParaRPr lang="fr-FR" sz="16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1600" b="0" u="none" strike="noStrike">
                <a:solidFill>
                  <a:schemeClr val="dk1"/>
                </a:solidFill>
                <a:effectLst/>
                <a:uFillTx/>
                <a:latin typeface="Calibri"/>
                <a:ea typeface="Calibri"/>
              </a:rPr>
              <a:t>Smart energy systems</a:t>
            </a:r>
            <a:endParaRPr lang="fr-FR" sz="16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1600" b="0" u="none" strike="noStrike">
                <a:solidFill>
                  <a:schemeClr val="dk1"/>
                </a:solidFill>
                <a:effectLst/>
                <a:uFillTx/>
                <a:latin typeface="Calibri"/>
                <a:ea typeface="Calibri"/>
              </a:rPr>
              <a:t>Digital infrastructure</a:t>
            </a:r>
            <a:endParaRPr lang="fr-FR" sz="1600" b="0" u="none" strike="noStrike">
              <a:solidFill>
                <a:srgbClr val="000000"/>
              </a:solidFill>
              <a:effectLst/>
              <a:uFillTx/>
              <a:latin typeface="Arial"/>
            </a:endParaRPr>
          </a:p>
          <a:p>
            <a:pPr indent="0" algn="l">
              <a:lnSpc>
                <a:spcPct val="100000"/>
              </a:lnSpc>
              <a:buNone/>
              <a:tabLst>
                <a:tab pos="0" algn="l"/>
              </a:tabLst>
            </a:pPr>
            <a:endParaRPr lang="fr-FR" sz="1600" b="0" u="none" strike="noStrike">
              <a:solidFill>
                <a:srgbClr val="000000"/>
              </a:solidFill>
              <a:effectLst/>
              <a:uFillTx/>
              <a:latin typeface="Arial"/>
            </a:endParaRPr>
          </a:p>
          <a:p>
            <a:pPr indent="0" algn="l">
              <a:lnSpc>
                <a:spcPct val="100000"/>
              </a:lnSpc>
              <a:buNone/>
              <a:tabLst>
                <a:tab pos="0" algn="l"/>
              </a:tabLst>
            </a:pPr>
            <a:r>
              <a:rPr lang="de-DE" sz="1600" b="0" u="none" strike="noStrike">
                <a:solidFill>
                  <a:schemeClr val="dk1"/>
                </a:solidFill>
                <a:effectLst/>
                <a:uFillTx/>
                <a:latin typeface="Calibri"/>
                <a:ea typeface="Calibri"/>
              </a:rPr>
              <a:t>Experience:</a:t>
            </a:r>
            <a:endParaRPr lang="fr-FR" sz="16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1600" b="0" u="none" strike="noStrike">
                <a:solidFill>
                  <a:schemeClr val="dk1"/>
                </a:solidFill>
                <a:effectLst/>
                <a:uFillTx/>
                <a:latin typeface="Calibri"/>
                <a:ea typeface="Calibri"/>
              </a:rPr>
              <a:t>2 Horizon Europe Projects</a:t>
            </a:r>
            <a:endParaRPr lang="fr-FR" sz="16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1600" b="0" u="none" strike="noStrike">
                <a:solidFill>
                  <a:schemeClr val="dk1"/>
                </a:solidFill>
                <a:effectLst/>
                <a:uFillTx/>
                <a:latin typeface="Calibri"/>
                <a:ea typeface="Calibri"/>
              </a:rPr>
              <a:t>EU GREEN Seedfunding project</a:t>
            </a:r>
            <a:endParaRPr lang="fr-FR" sz="1600" b="0" u="none" strike="noStrike">
              <a:solidFill>
                <a:srgbClr val="000000"/>
              </a:solidFill>
              <a:effectLst/>
              <a:uFillTx/>
              <a:latin typeface="Arial"/>
            </a:endParaRPr>
          </a:p>
          <a:p>
            <a:pPr indent="0" algn="l">
              <a:lnSpc>
                <a:spcPct val="100000"/>
              </a:lnSpc>
              <a:buNone/>
              <a:tabLst>
                <a:tab pos="0" algn="l"/>
              </a:tabLst>
            </a:pPr>
            <a:endParaRPr lang="fr-FR" sz="1600" b="0" u="none" strike="noStrike">
              <a:solidFill>
                <a:srgbClr val="000000"/>
              </a:solidFill>
              <a:effectLst/>
              <a:uFillTx/>
              <a:latin typeface="Arial"/>
            </a:endParaRPr>
          </a:p>
          <a:p>
            <a:pPr indent="0" algn="l">
              <a:lnSpc>
                <a:spcPct val="100000"/>
              </a:lnSpc>
              <a:buNone/>
              <a:tabLst>
                <a:tab pos="0" algn="l"/>
              </a:tabLst>
            </a:pPr>
            <a:r>
              <a:rPr lang="de-DE" sz="1600" b="0" u="none" strike="noStrike">
                <a:solidFill>
                  <a:schemeClr val="dk1"/>
                </a:solidFill>
                <a:effectLst/>
                <a:uFillTx/>
                <a:latin typeface="Calibri"/>
                <a:ea typeface="Calibri"/>
              </a:rPr>
              <a:t>Looking For:</a:t>
            </a:r>
            <a:endParaRPr lang="fr-FR" sz="16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1600" b="0" u="none" strike="noStrike">
                <a:solidFill>
                  <a:schemeClr val="dk1"/>
                </a:solidFill>
                <a:effectLst/>
                <a:uFillTx/>
                <a:latin typeface="Calibri"/>
                <a:ea typeface="Calibri"/>
              </a:rPr>
              <a:t>AI experts</a:t>
            </a:r>
            <a:endParaRPr lang="fr-FR" sz="1600" b="0" u="none" strike="noStrike">
              <a:solidFill>
                <a:srgbClr val="000000"/>
              </a:solidFill>
              <a:effectLst/>
              <a:uFillTx/>
              <a:latin typeface="Arial"/>
            </a:endParaRPr>
          </a:p>
          <a:p>
            <a:pPr marL="343080" indent="-343080" algn="l">
              <a:lnSpc>
                <a:spcPct val="100000"/>
              </a:lnSpc>
              <a:buClr>
                <a:srgbClr val="000000"/>
              </a:buClr>
              <a:buFont typeface="Arial"/>
              <a:buChar char="•"/>
              <a:tabLst>
                <a:tab pos="0" algn="l"/>
              </a:tabLst>
            </a:pPr>
            <a:r>
              <a:rPr lang="de-DE" sz="1600" b="0" u="none" strike="noStrike">
                <a:solidFill>
                  <a:schemeClr val="dk1"/>
                </a:solidFill>
                <a:effectLst/>
                <a:uFillTx/>
                <a:latin typeface="Calibri"/>
                <a:ea typeface="Calibri"/>
              </a:rPr>
              <a:t>Industry Partners</a:t>
            </a:r>
            <a:endParaRPr lang="fr-FR" sz="1600" b="0" u="none" strike="noStrike">
              <a:solidFill>
                <a:srgbClr val="000000"/>
              </a:solidFill>
              <a:effectLst/>
              <a:uFillTx/>
              <a:latin typeface="Arial"/>
            </a:endParaRPr>
          </a:p>
          <a:p>
            <a:pPr indent="0" algn="l">
              <a:lnSpc>
                <a:spcPct val="100000"/>
              </a:lnSpc>
              <a:buNone/>
              <a:tabLst>
                <a:tab pos="0" algn="l"/>
              </a:tabLst>
            </a:pPr>
            <a:endParaRPr lang="fr-FR" sz="1600" b="0" u="none" strike="noStrike">
              <a:solidFill>
                <a:srgbClr val="000000"/>
              </a:solidFill>
              <a:effectLst/>
              <a:uFillTx/>
              <a:latin typeface="Arial"/>
            </a:endParaRPr>
          </a:p>
          <a:p>
            <a:pPr indent="0" algn="l">
              <a:lnSpc>
                <a:spcPct val="100000"/>
              </a:lnSpc>
              <a:buNone/>
              <a:tabLst>
                <a:tab pos="0" algn="l"/>
              </a:tabLst>
            </a:pPr>
            <a:endParaRPr lang="fr-FR" sz="1600" b="0" u="none" strike="noStrike">
              <a:solidFill>
                <a:srgbClr val="000000"/>
              </a:solidFill>
              <a:effectLst/>
              <a:uFillTx/>
              <a:latin typeface="Arial"/>
            </a:endParaRPr>
          </a:p>
        </p:txBody>
      </p:sp>
      <p:sp>
        <p:nvSpPr>
          <p:cNvPr id="100" name="Textfeld 3"/>
          <p:cNvSpPr/>
          <p:nvPr/>
        </p:nvSpPr>
        <p:spPr>
          <a:xfrm>
            <a:off x="197640" y="2641320"/>
            <a:ext cx="2253960" cy="83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200" b="1" u="none" strike="noStrike">
                <a:solidFill>
                  <a:srgbClr val="000000"/>
                </a:solidFill>
                <a:effectLst/>
                <a:uFillTx/>
                <a:latin typeface="Arial"/>
                <a:ea typeface="Arial"/>
              </a:rPr>
              <a:t>Prof. Dr. Thomas Müller</a:t>
            </a:r>
            <a:endParaRPr lang="fr-FR" sz="1200" b="0" u="none" strike="noStrike">
              <a:solidFill>
                <a:srgbClr val="000000"/>
              </a:solidFill>
              <a:effectLst/>
              <a:uFillTx/>
              <a:latin typeface="Calibri"/>
            </a:endParaRPr>
          </a:p>
          <a:p>
            <a:pPr>
              <a:lnSpc>
                <a:spcPct val="100000"/>
              </a:lnSpc>
            </a:pPr>
            <a:r>
              <a:rPr lang="de-DE" sz="1200" b="0" u="none" strike="noStrike">
                <a:solidFill>
                  <a:srgbClr val="000000"/>
                </a:solidFill>
                <a:effectLst/>
                <a:uFillTx/>
                <a:latin typeface="Arial"/>
                <a:ea typeface="Arial"/>
              </a:rPr>
              <a:t>Otto von Guericke University, Faculty of Electrical Engineering </a:t>
            </a:r>
            <a:endParaRPr lang="fr-FR" sz="1200" b="0" u="none" strike="noStrike">
              <a:solidFill>
                <a:srgbClr val="000000"/>
              </a:solidFill>
              <a:effectLst/>
              <a:uFillTx/>
              <a:latin typeface="Calibri"/>
            </a:endParaRPr>
          </a:p>
        </p:txBody>
      </p:sp>
      <p:sp>
        <p:nvSpPr>
          <p:cNvPr id="101" name="Textfeld 4"/>
          <p:cNvSpPr/>
          <p:nvPr/>
        </p:nvSpPr>
        <p:spPr>
          <a:xfrm>
            <a:off x="696240" y="4129560"/>
            <a:ext cx="746028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400" b="0" i="1" u="none" strike="noStrike">
                <a:solidFill>
                  <a:srgbClr val="000000"/>
                </a:solidFill>
                <a:effectLst/>
                <a:uFillTx/>
                <a:latin typeface="Arial"/>
                <a:ea typeface="Arial"/>
              </a:rPr>
              <a:t>Connecting digital infrastructure and renewable energy for resilient regional energy systems.</a:t>
            </a:r>
            <a:endParaRPr lang="fr-FR" sz="1400" b="0" u="none" strike="noStrike">
              <a:solidFill>
                <a:srgbClr val="000000"/>
              </a:solidFill>
              <a:effectLst/>
              <a:uFillTx/>
              <a:latin typeface="Calibri"/>
            </a:endParaRPr>
          </a:p>
        </p:txBody>
      </p:sp>
      <p:pic>
        <p:nvPicPr>
          <p:cNvPr id="102" name="Grafik 6" descr="Ein Bild, das Menschliches Gesicht, Person, Lächeln, Kleidung enthält."/>
          <p:cNvPicPr/>
          <p:nvPr/>
        </p:nvPicPr>
        <p:blipFill>
          <a:blip r:embed="rId2"/>
          <a:srcRect l="18497" r="6542"/>
          <a:stretch/>
        </p:blipFill>
        <p:spPr>
          <a:xfrm>
            <a:off x="278640" y="860040"/>
            <a:ext cx="1991880" cy="1771560"/>
          </a:xfrm>
          <a:prstGeom prst="rect">
            <a:avLst/>
          </a:prstGeom>
          <a:noFill/>
          <a:ln w="0">
            <a:noFill/>
          </a:ln>
        </p:spPr>
      </p:pic>
      <p:sp>
        <p:nvSpPr>
          <p:cNvPr id="103" name="Textfeld 8"/>
          <p:cNvSpPr/>
          <p:nvPr/>
        </p:nvSpPr>
        <p:spPr>
          <a:xfrm>
            <a:off x="278640" y="3536640"/>
            <a:ext cx="2100960" cy="30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de-DE" sz="1400" b="0" u="none" strike="noStrike">
                <a:solidFill>
                  <a:srgbClr val="000000"/>
                </a:solidFill>
                <a:effectLst/>
                <a:uFillTx/>
                <a:latin typeface="Arial"/>
                <a:ea typeface="Arial"/>
              </a:rPr>
              <a:t>Links</a:t>
            </a:r>
            <a:endParaRPr lang="fr-FR" sz="1400" b="0" u="none" strike="noStrike">
              <a:solidFill>
                <a:srgbClr val="000000"/>
              </a:solidFill>
              <a:effectLst/>
              <a:uFillTx/>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Google Shape;136;p8" descr="DIAPOSITIVA.jpg"/>
          <p:cNvPicPr/>
          <p:nvPr/>
        </p:nvPicPr>
        <p:blipFill>
          <a:blip r:embed="rId3"/>
          <a:stretch/>
        </p:blipFill>
        <p:spPr>
          <a:xfrm>
            <a:off x="0" y="0"/>
            <a:ext cx="9143640" cy="5133960"/>
          </a:xfrm>
          <a:prstGeom prst="rect">
            <a:avLst/>
          </a:prstGeom>
          <a:noFill/>
          <a:ln w="0">
            <a:noFill/>
          </a:ln>
        </p:spPr>
      </p:pic>
      <p:sp>
        <p:nvSpPr>
          <p:cNvPr id="105" name="PlaceHolder 1"/>
          <p:cNvSpPr>
            <a:spLocks noGrp="1"/>
          </p:cNvSpPr>
          <p:nvPr>
            <p:ph type="title"/>
          </p:nvPr>
        </p:nvSpPr>
        <p:spPr>
          <a:xfrm>
            <a:off x="1475280" y="2347920"/>
            <a:ext cx="6852960" cy="897480"/>
          </a:xfrm>
          <a:prstGeom prst="rect">
            <a:avLst/>
          </a:prstGeom>
          <a:noFill/>
          <a:ln w="0">
            <a:noFill/>
          </a:ln>
        </p:spPr>
        <p:txBody>
          <a:bodyPr lIns="91440" tIns="45720" rIns="91440" bIns="45720" anchor="ctr">
            <a:noAutofit/>
          </a:bodyPr>
          <a:lstStyle/>
          <a:p>
            <a:pPr indent="0" algn="l">
              <a:buNone/>
            </a:pPr>
            <a:endParaRPr lang="fr-FR" sz="4400" b="0" u="none" strike="noStrike">
              <a:solidFill>
                <a:schemeClr val="dk1"/>
              </a:solidFill>
              <a:effectLst/>
              <a:uFillTx/>
              <a:latin typeface="Calibri"/>
              <a:ea typeface="Calibri"/>
            </a:endParaRPr>
          </a:p>
        </p:txBody>
      </p:sp>
      <p:sp>
        <p:nvSpPr>
          <p:cNvPr id="106" name="Google Shape;140;p8"/>
          <p:cNvSpPr/>
          <p:nvPr/>
        </p:nvSpPr>
        <p:spPr>
          <a:xfrm>
            <a:off x="4779720" y="4019400"/>
            <a:ext cx="4112280" cy="6573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just">
              <a:lnSpc>
                <a:spcPct val="105000"/>
              </a:lnSpc>
              <a:tabLst>
                <a:tab pos="0" algn="l"/>
              </a:tabLst>
            </a:pPr>
            <a:r>
              <a:rPr lang="en-US" sz="800" b="0" i="1" u="none" strike="noStrike">
                <a:solidFill>
                  <a:schemeClr val="dk1"/>
                </a:solidFill>
                <a:effectLst/>
                <a:uFillTx/>
                <a:latin typeface="Calibri"/>
                <a:ea typeface="Calibri"/>
              </a:rPr>
              <a:t>Funded by the European Union under Agreement nº:101089896.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u="none" strike="noStrike">
                <a:solidFill>
                  <a:schemeClr val="dk1"/>
                </a:solidFill>
                <a:effectLst/>
                <a:uFillTx/>
                <a:latin typeface="Calibri"/>
                <a:ea typeface="Calibri"/>
              </a:rPr>
              <a:t>.</a:t>
            </a:r>
            <a:endParaRPr lang="fr-FR" sz="800" b="0" u="none" strike="noStrike">
              <a:solidFill>
                <a:srgbClr val="000000"/>
              </a:solidFill>
              <a:effectLst/>
              <a:uFillTx/>
              <a:latin typeface="Calibri"/>
            </a:endParaRPr>
          </a:p>
        </p:txBody>
      </p:sp>
      <p:pic>
        <p:nvPicPr>
          <p:cNvPr id="107" name="Imagen 2" descr="Interfaz de usuario gráfica&#10;&#10;Descripción generada automáticamente con confianza baja"/>
          <p:cNvPicPr/>
          <p:nvPr/>
        </p:nvPicPr>
        <p:blipFill>
          <a:blip r:embed="rId4"/>
          <a:stretch/>
        </p:blipFill>
        <p:spPr>
          <a:xfrm>
            <a:off x="669600" y="4083480"/>
            <a:ext cx="2373480" cy="529200"/>
          </a:xfrm>
          <a:prstGeom prst="rect">
            <a:avLst/>
          </a:prstGeom>
          <a:noFill/>
          <a:ln w="0">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cc12f28-ca81-4a55-b338-5531d12bfda0" xsi:nil="true"/>
    <lcf76f155ced4ddcb4097134ff3c332f xmlns="4b65faee-08fb-432a-a730-9483bf851b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CE36761101AB54B81F86275B03B051D" ma:contentTypeVersion="16" ma:contentTypeDescription="Crear nuevo documento." ma:contentTypeScope="" ma:versionID="2a1c7415262a97052dc81058add9c28e">
  <xsd:schema xmlns:xsd="http://www.w3.org/2001/XMLSchema" xmlns:xs="http://www.w3.org/2001/XMLSchema" xmlns:p="http://schemas.microsoft.com/office/2006/metadata/properties" xmlns:ns2="4b65faee-08fb-432a-a730-9483bf851b7f" xmlns:ns3="1cc12f28-ca81-4a55-b338-5531d12bfda0" targetNamespace="http://schemas.microsoft.com/office/2006/metadata/properties" ma:root="true" ma:fieldsID="6be4cad05efb371d29ad6819c7ea808a" ns2:_="" ns3:_="">
    <xsd:import namespace="4b65faee-08fb-432a-a730-9483bf851b7f"/>
    <xsd:import namespace="1cc12f28-ca81-4a55-b338-5531d12bfd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5faee-08fb-432a-a730-9483bf851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e327d5fc-c6de-4d56-bfd2-115dc16d626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c12f28-ca81-4a55-b338-5531d12bfda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cee24dc-b8cd-40ea-9c41-5ec093c538ab}" ma:internalName="TaxCatchAll" ma:showField="CatchAllData" ma:web="1cc12f28-ca81-4a55-b338-5531d12bfda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76222-3E31-43A0-B51E-EAC07B17A77D}">
  <ds:schemaRefs>
    <ds:schemaRef ds:uri="http://schemas.microsoft.com/sharepoint/v3/contenttype/forms"/>
  </ds:schemaRefs>
</ds:datastoreItem>
</file>

<file path=customXml/itemProps2.xml><?xml version="1.0" encoding="utf-8"?>
<ds:datastoreItem xmlns:ds="http://schemas.openxmlformats.org/officeDocument/2006/customXml" ds:itemID="{A0FD4808-3B30-4739-B632-286BF27AEAA0}">
  <ds:schemaRefs>
    <ds:schemaRef ds:uri="http://schemas.microsoft.com/office/2006/metadata/properties"/>
    <ds:schemaRef ds:uri="http://schemas.microsoft.com/office/infopath/2007/PartnerControls"/>
    <ds:schemaRef ds:uri="1cc12f28-ca81-4a55-b338-5531d12bfda0"/>
    <ds:schemaRef ds:uri="4b65faee-08fb-432a-a730-9483bf851b7f"/>
  </ds:schemaRefs>
</ds:datastoreItem>
</file>

<file path=customXml/itemProps3.xml><?xml version="1.0" encoding="utf-8"?>
<ds:datastoreItem xmlns:ds="http://schemas.openxmlformats.org/officeDocument/2006/customXml" ds:itemID="{308B3084-2312-4ACC-B6E4-386694D72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65faee-08fb-432a-a730-9483bf851b7f"/>
    <ds:schemaRef ds:uri="1cc12f28-ca81-4a55-b338-5531d12bf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234</Words>
  <Application>Microsoft Office PowerPoint</Application>
  <PresentationFormat>Presentación en pantalla (16:9)</PresentationFormat>
  <Paragraphs>42</Paragraphs>
  <Slides>4</Slides>
  <Notes>2</Notes>
  <HiddenSlides>0</HiddenSlide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Office Theme</vt:lpstr>
      <vt:lpstr>Presentación de PowerPoint</vt:lpstr>
      <vt:lpstr>Name of Call</vt:lpstr>
      <vt:lpstr>Name of Call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R.P.A.V.</dc:creator>
  <dc:description/>
  <cp:lastModifiedBy>Reilly, Alexandra</cp:lastModifiedBy>
  <cp:revision>20</cp:revision>
  <dcterms:created xsi:type="dcterms:W3CDTF">2022-04-05T12:15:05Z</dcterms:created>
  <dcterms:modified xsi:type="dcterms:W3CDTF">2026-05-05T10:30:01Z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0x0101000CE36761101AB54B81F86275B03B051D</vt:lpwstr>
  </property>
  <property fmtid="{D5CDD505-2E9C-101B-9397-08002B2CF9AE}" pid="3" name="MediaServiceImageTags">
    <vt:lpwstr/>
  </property>
  <property fmtid="{D5CDD505-2E9C-101B-9397-08002B2CF9AE}" pid="4" name="Notes">
    <vt:r8>4</vt:r8>
  </property>
  <property fmtid="{D5CDD505-2E9C-101B-9397-08002B2CF9AE}" pid="5" name="PresentationFormat">
    <vt:lpwstr>Bildschirmpräsentation (16:9)</vt:lpwstr>
  </property>
  <property fmtid="{D5CDD505-2E9C-101B-9397-08002B2CF9AE}" pid="6" name="Slides">
    <vt:r8>4</vt:r8>
  </property>
</Properties>
</file>