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9144000" cy="5143500" type="screen16x9"/>
  <p:notesSz cx="6858000" cy="9144000"/>
  <p:embeddedFontLst>
    <p:embeddedFont>
      <p:font typeface="Poppins" panose="00000500000000000000" pitchFamily="2"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guUXsVtIVq9eX5HLQT7Aj2CDWPw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D7E30C-61E2-4F5F-BC8E-C03C6272B0E7}" v="1" dt="2025-07-11T09:06:20.4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9" d="100"/>
          <a:sy n="149" d="100"/>
        </p:scale>
        <p:origin x="778" y="115"/>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4.fntdata"/><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font" Target="fonts/font2.fntdata"/><Relationship Id="rId23" Type="http://schemas.openxmlformats.org/officeDocument/2006/relationships/tableStyles" Target="tableStyles.xml"/><Relationship Id="rId10" Type="http://schemas.openxmlformats.org/officeDocument/2006/relationships/slide" Target="slides/slide6.xml"/><Relationship Id="rId19"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 Rolo Romero" userId="ef3dec54-194b-4c69-ae60-ce1b507d8c7a" providerId="ADAL" clId="{7620EF4E-79E8-44DD-8CEE-643727B8411B}"/>
    <pc:docChg chg="undo custSel modSld">
      <pc:chgData name="Victor Rolo Romero" userId="ef3dec54-194b-4c69-ae60-ce1b507d8c7a" providerId="ADAL" clId="{7620EF4E-79E8-44DD-8CEE-643727B8411B}" dt="2025-06-11T17:03:37.105" v="31" actId="27636"/>
      <pc:docMkLst>
        <pc:docMk/>
      </pc:docMkLst>
      <pc:sldChg chg="addSp delSp modSp mod modClrScheme chgLayout">
        <pc:chgData name="Victor Rolo Romero" userId="ef3dec54-194b-4c69-ae60-ce1b507d8c7a" providerId="ADAL" clId="{7620EF4E-79E8-44DD-8CEE-643727B8411B}" dt="2025-06-11T17:02:18.890" v="15" actId="179"/>
        <pc:sldMkLst>
          <pc:docMk/>
          <pc:sldMk cId="0" sldId="257"/>
        </pc:sldMkLst>
        <pc:spChg chg="add del mod">
          <ac:chgData name="Victor Rolo Romero" userId="ef3dec54-194b-4c69-ae60-ce1b507d8c7a" providerId="ADAL" clId="{7620EF4E-79E8-44DD-8CEE-643727B8411B}" dt="2025-06-11T17:02:14.983" v="12" actId="27636"/>
          <ac:spMkLst>
            <pc:docMk/>
            <pc:sldMk cId="0" sldId="257"/>
            <ac:spMk id="101" creationId="{00000000-0000-0000-0000-000000000000}"/>
          </ac:spMkLst>
        </pc:spChg>
        <pc:spChg chg="add del mod">
          <ac:chgData name="Victor Rolo Romero" userId="ef3dec54-194b-4c69-ae60-ce1b507d8c7a" providerId="ADAL" clId="{7620EF4E-79E8-44DD-8CEE-643727B8411B}" dt="2025-06-11T17:02:18.890" v="15" actId="179"/>
          <ac:spMkLst>
            <pc:docMk/>
            <pc:sldMk cId="0" sldId="257"/>
            <ac:spMk id="102" creationId="{00000000-0000-0000-0000-000000000000}"/>
          </ac:spMkLst>
        </pc:spChg>
      </pc:sldChg>
      <pc:sldChg chg="modSp mod">
        <pc:chgData name="Victor Rolo Romero" userId="ef3dec54-194b-4c69-ae60-ce1b507d8c7a" providerId="ADAL" clId="{7620EF4E-79E8-44DD-8CEE-643727B8411B}" dt="2025-06-11T17:02:44.094" v="19" actId="27636"/>
        <pc:sldMkLst>
          <pc:docMk/>
          <pc:sldMk cId="0" sldId="258"/>
        </pc:sldMkLst>
        <pc:spChg chg="mod">
          <ac:chgData name="Victor Rolo Romero" userId="ef3dec54-194b-4c69-ae60-ce1b507d8c7a" providerId="ADAL" clId="{7620EF4E-79E8-44DD-8CEE-643727B8411B}" dt="2025-06-11T17:02:35.070" v="17" actId="27636"/>
          <ac:spMkLst>
            <pc:docMk/>
            <pc:sldMk cId="0" sldId="258"/>
            <ac:spMk id="107" creationId="{00000000-0000-0000-0000-000000000000}"/>
          </ac:spMkLst>
        </pc:spChg>
        <pc:spChg chg="mod">
          <ac:chgData name="Victor Rolo Romero" userId="ef3dec54-194b-4c69-ae60-ce1b507d8c7a" providerId="ADAL" clId="{7620EF4E-79E8-44DD-8CEE-643727B8411B}" dt="2025-06-11T17:02:44.094" v="19" actId="27636"/>
          <ac:spMkLst>
            <pc:docMk/>
            <pc:sldMk cId="0" sldId="258"/>
            <ac:spMk id="108" creationId="{00000000-0000-0000-0000-000000000000}"/>
          </ac:spMkLst>
        </pc:spChg>
      </pc:sldChg>
      <pc:sldChg chg="modSp mod">
        <pc:chgData name="Victor Rolo Romero" userId="ef3dec54-194b-4c69-ae60-ce1b507d8c7a" providerId="ADAL" clId="{7620EF4E-79E8-44DD-8CEE-643727B8411B}" dt="2025-06-11T17:03:10.887" v="27" actId="27636"/>
        <pc:sldMkLst>
          <pc:docMk/>
          <pc:sldMk cId="0" sldId="259"/>
        </pc:sldMkLst>
        <pc:spChg chg="mod">
          <ac:chgData name="Victor Rolo Romero" userId="ef3dec54-194b-4c69-ae60-ce1b507d8c7a" providerId="ADAL" clId="{7620EF4E-79E8-44DD-8CEE-643727B8411B}" dt="2025-06-11T17:02:55.746" v="21" actId="27636"/>
          <ac:spMkLst>
            <pc:docMk/>
            <pc:sldMk cId="0" sldId="259"/>
            <ac:spMk id="113" creationId="{00000000-0000-0000-0000-000000000000}"/>
          </ac:spMkLst>
        </pc:spChg>
        <pc:spChg chg="mod">
          <ac:chgData name="Victor Rolo Romero" userId="ef3dec54-194b-4c69-ae60-ce1b507d8c7a" providerId="ADAL" clId="{7620EF4E-79E8-44DD-8CEE-643727B8411B}" dt="2025-06-11T17:03:10.887" v="27" actId="27636"/>
          <ac:spMkLst>
            <pc:docMk/>
            <pc:sldMk cId="0" sldId="259"/>
            <ac:spMk id="114" creationId="{00000000-0000-0000-0000-000000000000}"/>
          </ac:spMkLst>
        </pc:spChg>
      </pc:sldChg>
      <pc:sldChg chg="addSp modSp mod chgLayout">
        <pc:chgData name="Victor Rolo Romero" userId="ef3dec54-194b-4c69-ae60-ce1b507d8c7a" providerId="ADAL" clId="{7620EF4E-79E8-44DD-8CEE-643727B8411B}" dt="2025-06-11T17:03:37.105" v="31" actId="27636"/>
        <pc:sldMkLst>
          <pc:docMk/>
          <pc:sldMk cId="0" sldId="260"/>
        </pc:sldMkLst>
        <pc:spChg chg="add mod ord">
          <ac:chgData name="Victor Rolo Romero" userId="ef3dec54-194b-4c69-ae60-ce1b507d8c7a" providerId="ADAL" clId="{7620EF4E-79E8-44DD-8CEE-643727B8411B}" dt="2025-06-11T17:03:37.105" v="31" actId="27636"/>
          <ac:spMkLst>
            <pc:docMk/>
            <pc:sldMk cId="0" sldId="260"/>
            <ac:spMk id="2" creationId="{7736B877-3C3B-FCE5-51DC-F16EFECB18BF}"/>
          </ac:spMkLst>
        </pc:spChg>
        <pc:spChg chg="mod ord">
          <ac:chgData name="Victor Rolo Romero" userId="ef3dec54-194b-4c69-ae60-ce1b507d8c7a" providerId="ADAL" clId="{7620EF4E-79E8-44DD-8CEE-643727B8411B}" dt="2025-06-11T17:03:29.071" v="29"/>
          <ac:spMkLst>
            <pc:docMk/>
            <pc:sldMk cId="0" sldId="260"/>
            <ac:spMk id="119" creationId="{00000000-0000-0000-0000-000000000000}"/>
          </ac:spMkLst>
        </pc:spChg>
      </pc:sldChg>
    </pc:docChg>
  </pc:docChgLst>
  <pc:docChgLst>
    <pc:chgData name="Victor Rolo Romero" userId="ef3dec54-194b-4c69-ae60-ce1b507d8c7a" providerId="ADAL" clId="{C7D7E30C-61E2-4F5F-BC8E-C03C6272B0E7}"/>
    <pc:docChg chg="delSld modSld">
      <pc:chgData name="Victor Rolo Romero" userId="ef3dec54-194b-4c69-ae60-ce1b507d8c7a" providerId="ADAL" clId="{C7D7E30C-61E2-4F5F-BC8E-C03C6272B0E7}" dt="2025-07-11T09:06:27.449" v="5" actId="1076"/>
      <pc:docMkLst>
        <pc:docMk/>
      </pc:docMkLst>
      <pc:sldChg chg="addSp modSp mod">
        <pc:chgData name="Victor Rolo Romero" userId="ef3dec54-194b-4c69-ae60-ce1b507d8c7a" providerId="ADAL" clId="{C7D7E30C-61E2-4F5F-BC8E-C03C6272B0E7}" dt="2025-07-11T09:06:27.449" v="5" actId="1076"/>
        <pc:sldMkLst>
          <pc:docMk/>
          <pc:sldMk cId="0" sldId="262"/>
        </pc:sldMkLst>
        <pc:picChg chg="add mod">
          <ac:chgData name="Victor Rolo Romero" userId="ef3dec54-194b-4c69-ae60-ce1b507d8c7a" providerId="ADAL" clId="{C7D7E30C-61E2-4F5F-BC8E-C03C6272B0E7}" dt="2025-07-11T09:06:27.449" v="5" actId="1076"/>
          <ac:picMkLst>
            <pc:docMk/>
            <pc:sldMk cId="0" sldId="262"/>
            <ac:picMk id="3" creationId="{4BC0C993-32CE-6CDE-A645-0DBCA7EF404D}"/>
          </ac:picMkLst>
        </pc:picChg>
      </pc:sldChg>
      <pc:sldChg chg="del">
        <pc:chgData name="Victor Rolo Romero" userId="ef3dec54-194b-4c69-ae60-ce1b507d8c7a" providerId="ADAL" clId="{C7D7E30C-61E2-4F5F-BC8E-C03C6272B0E7}" dt="2025-07-11T09:05:54.740" v="0" actId="47"/>
        <pc:sldMkLst>
          <pc:docMk/>
          <pc:sldMk cId="3665446825" sldId="264"/>
        </pc:sldMkLst>
      </pc:sldChg>
      <pc:sldMasterChg chg="delSldLayout">
        <pc:chgData name="Victor Rolo Romero" userId="ef3dec54-194b-4c69-ae60-ce1b507d8c7a" providerId="ADAL" clId="{C7D7E30C-61E2-4F5F-BC8E-C03C6272B0E7}" dt="2025-07-11T09:05:54.740" v="0" actId="47"/>
        <pc:sldMasterMkLst>
          <pc:docMk/>
          <pc:sldMasterMk cId="0" sldId="2147483648"/>
        </pc:sldMasterMkLst>
        <pc:sldLayoutChg chg="del">
          <pc:chgData name="Victor Rolo Romero" userId="ef3dec54-194b-4c69-ae60-ce1b507d8c7a" providerId="ADAL" clId="{C7D7E30C-61E2-4F5F-BC8E-C03C6272B0E7}" dt="2025-07-11T09:05:54.740" v="0" actId="47"/>
          <pc:sldLayoutMkLst>
            <pc:docMk/>
            <pc:sldMasterMk cId="0" sldId="2147483648"/>
            <pc:sldLayoutMk cId="0" sldId="214748365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 name="Google Shape;88;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Hay que elegir o ésta o la anterior</a:t>
            </a:r>
            <a:endParaRPr/>
          </a:p>
        </p:txBody>
      </p:sp>
      <p:sp>
        <p:nvSpPr>
          <p:cNvPr id="89" name="Google Shape;89;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8" name="Google Shape;128;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3" name="Google Shape;133;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Poner gracias en todos los idiomas</a:t>
            </a:r>
            <a:endParaRPr/>
          </a:p>
        </p:txBody>
      </p:sp>
      <p:sp>
        <p:nvSpPr>
          <p:cNvPr id="134" name="Google Shape;134;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0"/>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0"/>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1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20"/>
          <p:cNvSpPr txBox="1">
            <a:spLocks noGrp="1"/>
          </p:cNvSpPr>
          <p:nvPr>
            <p:ph type="title"/>
          </p:nvPr>
        </p:nvSpPr>
        <p:spPr>
          <a:xfrm rot="5400000">
            <a:off x="6012656" y="771525"/>
            <a:ext cx="3290888"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20"/>
          <p:cNvSpPr txBox="1">
            <a:spLocks noGrp="1"/>
          </p:cNvSpPr>
          <p:nvPr>
            <p:ph type="body" idx="1"/>
          </p:nvPr>
        </p:nvSpPr>
        <p:spPr>
          <a:xfrm rot="5400000">
            <a:off x="1821656" y="-1209675"/>
            <a:ext cx="3290888"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3" name="Google Shape;83;p2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2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Google Shape;24;p11"/>
          <p:cNvSpPr txBox="1">
            <a:spLocks noGrp="1"/>
          </p:cNvSpPr>
          <p:nvPr>
            <p:ph type="ctrTitle"/>
          </p:nvPr>
        </p:nvSpPr>
        <p:spPr>
          <a:xfrm>
            <a:off x="685800" y="1597819"/>
            <a:ext cx="7772400" cy="110251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1"/>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6" name="Google Shape;26;p1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12"/>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2"/>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2" name="Google Shape;32;p1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3"/>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3"/>
          <p:cNvSpPr txBox="1">
            <a:spLocks noGrp="1"/>
          </p:cNvSpPr>
          <p:nvPr>
            <p:ph type="body" idx="1"/>
          </p:nvPr>
        </p:nvSpPr>
        <p:spPr>
          <a:xfrm>
            <a:off x="457200" y="900113"/>
            <a:ext cx="4038600" cy="2545556"/>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13"/>
          <p:cNvSpPr txBox="1">
            <a:spLocks noGrp="1"/>
          </p:cNvSpPr>
          <p:nvPr>
            <p:ph type="body" idx="2"/>
          </p:nvPr>
        </p:nvSpPr>
        <p:spPr>
          <a:xfrm>
            <a:off x="4648200" y="900113"/>
            <a:ext cx="4038600" cy="2545556"/>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1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14"/>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4"/>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14"/>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14"/>
          <p:cNvSpPr txBox="1">
            <a:spLocks noGrp="1"/>
          </p:cNvSpPr>
          <p:nvPr>
            <p:ph type="body" idx="3"/>
          </p:nvPr>
        </p:nvSpPr>
        <p:spPr>
          <a:xfrm>
            <a:off x="4645026" y="1151335"/>
            <a:ext cx="4041775"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14"/>
          <p:cNvSpPr txBox="1">
            <a:spLocks noGrp="1"/>
          </p:cNvSpPr>
          <p:nvPr>
            <p:ph type="body" idx="4"/>
          </p:nvPr>
        </p:nvSpPr>
        <p:spPr>
          <a:xfrm>
            <a:off x="4645026" y="1631156"/>
            <a:ext cx="4041775" cy="296346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1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1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5"/>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17"/>
          <p:cNvSpPr txBox="1">
            <a:spLocks noGrp="1"/>
          </p:cNvSpPr>
          <p:nvPr>
            <p:ph type="title"/>
          </p:nvPr>
        </p:nvSpPr>
        <p:spPr>
          <a:xfrm>
            <a:off x="457201" y="204787"/>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7"/>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3" name="Google Shape;63;p17"/>
          <p:cNvSpPr txBox="1">
            <a:spLocks noGrp="1"/>
          </p:cNvSpPr>
          <p:nvPr>
            <p:ph type="body" idx="2"/>
          </p:nvPr>
        </p:nvSpPr>
        <p:spPr>
          <a:xfrm>
            <a:off x="457201" y="1076326"/>
            <a:ext cx="3008313" cy="3518297"/>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1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17"/>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18"/>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8"/>
          <p:cNvSpPr>
            <a:spLocks noGrp="1"/>
          </p:cNvSpPr>
          <p:nvPr>
            <p:ph type="pic" idx="2"/>
          </p:nvPr>
        </p:nvSpPr>
        <p:spPr>
          <a:xfrm>
            <a:off x="1792288" y="459581"/>
            <a:ext cx="5486400" cy="3086100"/>
          </a:xfrm>
          <a:prstGeom prst="rect">
            <a:avLst/>
          </a:prstGeom>
          <a:noFill/>
          <a:ln>
            <a:noFill/>
          </a:ln>
        </p:spPr>
      </p:sp>
      <p:sp>
        <p:nvSpPr>
          <p:cNvPr id="70" name="Google Shape;70;p18"/>
          <p:cNvSpPr txBox="1">
            <a:spLocks noGrp="1"/>
          </p:cNvSpPr>
          <p:nvPr>
            <p:ph type="body" idx="1"/>
          </p:nvPr>
        </p:nvSpPr>
        <p:spPr>
          <a:xfrm>
            <a:off x="1792288" y="4025503"/>
            <a:ext cx="5486400" cy="603647"/>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1" name="Google Shape;71;p1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8"/>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9"/>
          <p:cNvSpPr txBox="1">
            <a:spLocks noGrp="1"/>
          </p:cNvSpPr>
          <p:nvPr>
            <p:ph type="body" idx="1"/>
          </p:nvPr>
        </p:nvSpPr>
        <p:spPr>
          <a:xfrm rot="5400000">
            <a:off x="2874764" y="-1217413"/>
            <a:ext cx="3394472"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9"/>
          <p:cNvPicPr preferRelativeResize="0"/>
          <p:nvPr/>
        </p:nvPicPr>
        <p:blipFill rotWithShape="1">
          <a:blip r:embed="rId12">
            <a:alphaModFix/>
          </a:blip>
          <a:srcRect/>
          <a:stretch/>
        </p:blipFill>
        <p:spPr>
          <a:xfrm>
            <a:off x="0" y="15309"/>
            <a:ext cx="9144000" cy="5126735"/>
          </a:xfrm>
          <a:prstGeom prst="rect">
            <a:avLst/>
          </a:prstGeom>
          <a:noFill/>
          <a:ln>
            <a:noFill/>
          </a:ln>
        </p:spPr>
      </p:pic>
      <p:pic>
        <p:nvPicPr>
          <p:cNvPr id="11" name="Google Shape;11;p9"/>
          <p:cNvPicPr preferRelativeResize="0"/>
          <p:nvPr/>
        </p:nvPicPr>
        <p:blipFill rotWithShape="1">
          <a:blip r:embed="rId13">
            <a:alphaModFix/>
          </a:blip>
          <a:srcRect/>
          <a:stretch/>
        </p:blipFill>
        <p:spPr>
          <a:xfrm>
            <a:off x="232064" y="11580"/>
            <a:ext cx="2052000" cy="619733"/>
          </a:xfrm>
          <a:prstGeom prst="rect">
            <a:avLst/>
          </a:prstGeom>
          <a:noFill/>
          <a:ln>
            <a:noFill/>
          </a:ln>
        </p:spPr>
      </p:pic>
      <p:sp>
        <p:nvSpPr>
          <p:cNvPr id="12" name="Google Shape;12;p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9"/>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pic>
        <p:nvPicPr>
          <p:cNvPr id="91" name="Google Shape;91;p1"/>
          <p:cNvPicPr preferRelativeResize="0"/>
          <p:nvPr/>
        </p:nvPicPr>
        <p:blipFill rotWithShape="1">
          <a:blip r:embed="rId3">
            <a:alphaModFix/>
          </a:blip>
          <a:srcRect/>
          <a:stretch/>
        </p:blipFill>
        <p:spPr>
          <a:xfrm>
            <a:off x="115877" y="0"/>
            <a:ext cx="9144000" cy="5126736"/>
          </a:xfrm>
          <a:prstGeom prst="rect">
            <a:avLst/>
          </a:prstGeom>
          <a:noFill/>
          <a:ln>
            <a:noFill/>
          </a:ln>
        </p:spPr>
      </p:pic>
      <p:sp>
        <p:nvSpPr>
          <p:cNvPr id="92" name="Google Shape;92;p1"/>
          <p:cNvSpPr/>
          <p:nvPr/>
        </p:nvSpPr>
        <p:spPr>
          <a:xfrm>
            <a:off x="0" y="4504763"/>
            <a:ext cx="9072000" cy="657550"/>
          </a:xfrm>
          <a:prstGeom prst="rect">
            <a:avLst/>
          </a:prstGeom>
          <a:solidFill>
            <a:schemeClr val="lt1"/>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3" name="Google Shape;93;p1"/>
          <p:cNvSpPr txBox="1"/>
          <p:nvPr/>
        </p:nvSpPr>
        <p:spPr>
          <a:xfrm>
            <a:off x="3101341" y="2490858"/>
            <a:ext cx="5745294" cy="52322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2800" b="0" i="0" u="none" strike="noStrike" cap="none">
                <a:solidFill>
                  <a:schemeClr val="dk1"/>
                </a:solidFill>
                <a:latin typeface="Calibri"/>
                <a:ea typeface="Calibri"/>
                <a:cs typeface="Calibri"/>
                <a:sym typeface="Calibri"/>
              </a:rPr>
              <a:t>//</a:t>
            </a:r>
            <a:endParaRPr sz="2800" b="1" i="0" u="none" strike="noStrike" cap="none">
              <a:solidFill>
                <a:srgbClr val="003399"/>
              </a:solidFill>
              <a:latin typeface="Poppins"/>
              <a:ea typeface="Poppins"/>
              <a:cs typeface="Poppins"/>
              <a:sym typeface="Poppins"/>
            </a:endParaRPr>
          </a:p>
        </p:txBody>
      </p:sp>
      <p:sp>
        <p:nvSpPr>
          <p:cNvPr id="96" name="Google Shape;96;p1"/>
          <p:cNvSpPr txBox="1"/>
          <p:nvPr/>
        </p:nvSpPr>
        <p:spPr>
          <a:xfrm>
            <a:off x="4603580" y="4513910"/>
            <a:ext cx="4112654" cy="657550"/>
          </a:xfrm>
          <a:prstGeom prst="rect">
            <a:avLst/>
          </a:prstGeom>
          <a:noFill/>
          <a:ln>
            <a:noFill/>
          </a:ln>
        </p:spPr>
        <p:txBody>
          <a:bodyPr spcFirstLastPara="1" wrap="square" lIns="91425" tIns="45700" rIns="91425" bIns="45700" anchor="t" anchorCtr="0">
            <a:noAutofit/>
          </a:bodyPr>
          <a:lstStyle/>
          <a:p>
            <a:pPr marL="0" marR="0" lvl="0" indent="0" algn="just" rtl="0">
              <a:lnSpc>
                <a:spcPct val="105000"/>
              </a:lnSpc>
              <a:spcBef>
                <a:spcPts val="0"/>
              </a:spcBef>
              <a:spcAft>
                <a:spcPts val="0"/>
              </a:spcAft>
              <a:buNone/>
            </a:pPr>
            <a:r>
              <a:rPr lang="en-US" sz="800" b="0" i="1" u="none" strike="noStrike" cap="none" dirty="0">
                <a:solidFill>
                  <a:schemeClr val="dk1"/>
                </a:solidFill>
                <a:latin typeface="Calibri"/>
                <a:ea typeface="Calibri"/>
                <a:cs typeface="Calibri"/>
                <a:sym typeface="Calibri"/>
              </a:rPr>
              <a:t>Funded by the European </a:t>
            </a:r>
            <a:r>
              <a:rPr lang="en-US" sz="800" b="0" i="1" u="none" strike="noStrike" cap="none">
                <a:solidFill>
                  <a:schemeClr val="dk1"/>
                </a:solidFill>
                <a:latin typeface="Calibri"/>
                <a:ea typeface="Calibri"/>
                <a:cs typeface="Calibri"/>
                <a:sym typeface="Calibri"/>
              </a:rPr>
              <a:t>Union under </a:t>
            </a:r>
            <a:r>
              <a:rPr lang="en-US" sz="800" b="0" i="1" u="none" strike="noStrike" cap="none" dirty="0">
                <a:solidFill>
                  <a:schemeClr val="dk1"/>
                </a:solidFill>
                <a:latin typeface="Calibri"/>
                <a:ea typeface="Calibri"/>
                <a:cs typeface="Calibri"/>
                <a:sym typeface="Calibri"/>
              </a:rPr>
              <a:t>Agreement nº 101089896. Views and opinions expressed are however those of the author(s) only and do not necessarily reflect those of the European Union or European Union or European Education and Culture Executive Agency (EACEA). Neither the European Union nor the granting authority can be held responsible for them</a:t>
            </a:r>
            <a:r>
              <a:rPr lang="en-US" sz="800" b="0" i="0" u="none" strike="noStrike" cap="none" dirty="0">
                <a:solidFill>
                  <a:schemeClr val="dk1"/>
                </a:solidFill>
                <a:latin typeface="Calibri"/>
                <a:ea typeface="Calibri"/>
                <a:cs typeface="Calibri"/>
                <a:sym typeface="Calibri"/>
              </a:rPr>
              <a:t>.</a:t>
            </a:r>
            <a:endParaRPr sz="800" b="0" i="0" u="none" strike="noStrike" cap="none" dirty="0">
              <a:solidFill>
                <a:schemeClr val="dk1"/>
              </a:solidFill>
              <a:latin typeface="Calibri"/>
              <a:ea typeface="Calibri"/>
              <a:cs typeface="Calibri"/>
              <a:sym typeface="Calibri"/>
            </a:endParaRPr>
          </a:p>
        </p:txBody>
      </p:sp>
      <p:pic>
        <p:nvPicPr>
          <p:cNvPr id="3" name="Imagen 2" descr="Interfaz de usuario gráfica&#10;&#10;Descripción generada automáticamente con confianza baja">
            <a:extLst>
              <a:ext uri="{FF2B5EF4-FFF2-40B4-BE49-F238E27FC236}">
                <a16:creationId xmlns:a16="http://schemas.microsoft.com/office/drawing/2014/main" id="{71373755-E099-6596-B04B-A7950CAFFBD3}"/>
              </a:ext>
            </a:extLst>
          </p:cNvPr>
          <p:cNvPicPr>
            <a:picLocks noChangeAspect="1"/>
          </p:cNvPicPr>
          <p:nvPr/>
        </p:nvPicPr>
        <p:blipFill>
          <a:blip r:embed="rId4"/>
          <a:stretch>
            <a:fillRect/>
          </a:stretch>
        </p:blipFill>
        <p:spPr>
          <a:xfrm>
            <a:off x="115877" y="4530383"/>
            <a:ext cx="2800178" cy="62460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
          <p:cNvSpPr txBox="1">
            <a:spLocks noGrp="1"/>
          </p:cNvSpPr>
          <p:nvPr>
            <p:ph type="title"/>
          </p:nvPr>
        </p:nvSpPr>
        <p:spPr>
          <a:xfrm>
            <a:off x="2464231" y="342901"/>
            <a:ext cx="6222569" cy="857250"/>
          </a:xfrm>
          <a:prstGeom prst="rect">
            <a:avLst/>
          </a:prstGeom>
          <a:noFill/>
          <a:ln>
            <a:noFill/>
          </a:ln>
        </p:spPr>
        <p:txBody>
          <a:bodyPr spcFirstLastPara="1" wrap="square" lIns="91425" tIns="45700" rIns="91425" bIns="45700" anchor="ctr" anchorCtr="0">
            <a:noAutofit/>
          </a:bodyPr>
          <a:lstStyle/>
          <a:p>
            <a:pPr>
              <a:buSzPts val="4400"/>
            </a:pPr>
            <a:r>
              <a:rPr lang="en-US" sz="2800" dirty="0"/>
              <a:t>1. What are the main challenges that you encounter in the day-to-day activities?</a:t>
            </a:r>
            <a:br>
              <a:rPr lang="en-US" sz="2800" dirty="0"/>
            </a:br>
            <a:endParaRPr sz="2800" dirty="0"/>
          </a:p>
        </p:txBody>
      </p:sp>
      <p:sp>
        <p:nvSpPr>
          <p:cNvPr id="102" name="Google Shape;102;p2"/>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r>
              <a:rPr lang="en-US" dirty="0"/>
              <a:t>    Main Issue: Time constraints</a:t>
            </a:r>
          </a:p>
          <a:p>
            <a:pPr marL="0" lvl="0" indent="0" algn="l" rtl="0">
              <a:spcBef>
                <a:spcPts val="0"/>
              </a:spcBef>
              <a:spcAft>
                <a:spcPts val="0"/>
              </a:spcAft>
              <a:buClr>
                <a:schemeClr val="dk1"/>
              </a:buClr>
              <a:buSzPts val="3200"/>
              <a:buNone/>
            </a:pPr>
            <a:endParaRPr lang="en-US" dirty="0"/>
          </a:p>
          <a:p>
            <a:pPr marL="357188" lvl="0" indent="0" algn="l" rtl="0">
              <a:spcBef>
                <a:spcPts val="0"/>
              </a:spcBef>
              <a:spcAft>
                <a:spcPts val="0"/>
              </a:spcAft>
              <a:buClr>
                <a:schemeClr val="dk1"/>
              </a:buClr>
              <a:buSzPts val="3200"/>
              <a:buNone/>
            </a:pPr>
            <a:r>
              <a:rPr lang="en-US" dirty="0"/>
              <a:t>Difficulty finding time for meetings and activities</a:t>
            </a:r>
          </a:p>
          <a:p>
            <a:pPr marL="357188" lvl="0" indent="0" algn="l" rtl="0">
              <a:spcBef>
                <a:spcPts val="0"/>
              </a:spcBef>
              <a:spcAft>
                <a:spcPts val="0"/>
              </a:spcAft>
              <a:buClr>
                <a:schemeClr val="dk1"/>
              </a:buClr>
              <a:buSzPts val="3200"/>
              <a:buNone/>
            </a:pPr>
            <a:endParaRPr lang="en-US" dirty="0"/>
          </a:p>
          <a:p>
            <a:pPr marL="357188" lvl="0" indent="0" algn="l" rtl="0">
              <a:spcBef>
                <a:spcPts val="0"/>
              </a:spcBef>
              <a:spcAft>
                <a:spcPts val="0"/>
              </a:spcAft>
              <a:buClr>
                <a:schemeClr val="dk1"/>
              </a:buClr>
              <a:buSzPts val="3200"/>
              <a:buNone/>
            </a:pPr>
            <a:r>
              <a:rPr lang="en-US" dirty="0"/>
              <a:t>Overlap with regular duties at home institutions</a:t>
            </a:r>
          </a:p>
          <a:p>
            <a:pPr marL="357188" lvl="0" indent="0" algn="l" rtl="0">
              <a:spcBef>
                <a:spcPts val="0"/>
              </a:spcBef>
              <a:spcAft>
                <a:spcPts val="0"/>
              </a:spcAft>
              <a:buClr>
                <a:schemeClr val="dk1"/>
              </a:buClr>
              <a:buSzPts val="3200"/>
              <a:buNone/>
            </a:pPr>
            <a:endParaRPr lang="en-US" dirty="0"/>
          </a:p>
          <a:p>
            <a:pPr marL="357188" lvl="0" indent="0" algn="l" rtl="0">
              <a:spcBef>
                <a:spcPts val="0"/>
              </a:spcBef>
              <a:spcAft>
                <a:spcPts val="0"/>
              </a:spcAft>
              <a:buClr>
                <a:schemeClr val="dk1"/>
              </a:buClr>
              <a:buSzPts val="3200"/>
              <a:buNone/>
            </a:pPr>
            <a:r>
              <a:rPr lang="en-US" dirty="0"/>
              <a:t>Limited engagement from wider research teams; only a core group participates</a:t>
            </a:r>
          </a:p>
          <a:p>
            <a:pPr marL="357188" lvl="0" indent="0" algn="l" rtl="0">
              <a:spcBef>
                <a:spcPts val="0"/>
              </a:spcBef>
              <a:spcAft>
                <a:spcPts val="0"/>
              </a:spcAft>
              <a:buClr>
                <a:schemeClr val="dk1"/>
              </a:buClr>
              <a:buSzPts val="3200"/>
              <a:buNone/>
            </a:pPr>
            <a:endParaRPr lang="en-US" dirty="0"/>
          </a:p>
          <a:p>
            <a:pPr marL="357188" lvl="0" indent="0" algn="l" rtl="0">
              <a:spcBef>
                <a:spcPts val="0"/>
              </a:spcBef>
              <a:spcAft>
                <a:spcPts val="0"/>
              </a:spcAft>
              <a:buClr>
                <a:schemeClr val="dk1"/>
              </a:buClr>
              <a:buSzPts val="3200"/>
              <a:buNone/>
            </a:pPr>
            <a:r>
              <a:rPr lang="en-US" dirty="0"/>
              <a:t>Challenges in motivating others to see the benefits of participation</a:t>
            </a:r>
          </a:p>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txBox="1">
            <a:spLocks noGrp="1"/>
          </p:cNvSpPr>
          <p:nvPr>
            <p:ph type="title"/>
          </p:nvPr>
        </p:nvSpPr>
        <p:spPr>
          <a:xfrm>
            <a:off x="1216617" y="0"/>
            <a:ext cx="8229600" cy="857250"/>
          </a:xfrm>
          <a:prstGeom prst="rect">
            <a:avLst/>
          </a:prstGeom>
          <a:noFill/>
          <a:ln>
            <a:noFill/>
          </a:ln>
        </p:spPr>
        <p:txBody>
          <a:bodyPr spcFirstLastPara="1" wrap="square" lIns="91425" tIns="45700" rIns="91425" bIns="45700" anchor="ctr" anchorCtr="0">
            <a:noAutofit/>
          </a:bodyPr>
          <a:lstStyle/>
          <a:p>
            <a:pPr lvl="0">
              <a:buSzPts val="4400"/>
            </a:pPr>
            <a:r>
              <a:rPr lang="en-US" sz="2800" b="1" dirty="0"/>
              <a:t>2. What are the main strengths?</a:t>
            </a:r>
            <a:endParaRPr sz="2800" dirty="0"/>
          </a:p>
        </p:txBody>
      </p:sp>
      <p:sp>
        <p:nvSpPr>
          <p:cNvPr id="108" name="Google Shape;108;p3"/>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fontScale="70000" lnSpcReduction="20000"/>
          </a:bodyPr>
          <a:lstStyle/>
          <a:p>
            <a:pPr marL="0" lvl="0" indent="0" algn="l" rtl="0">
              <a:spcBef>
                <a:spcPts val="0"/>
              </a:spcBef>
              <a:spcAft>
                <a:spcPts val="0"/>
              </a:spcAft>
              <a:buClr>
                <a:schemeClr val="dk1"/>
              </a:buClr>
              <a:buSzPts val="3200"/>
              <a:buNone/>
            </a:pPr>
            <a:r>
              <a:rPr lang="en-US" dirty="0"/>
              <a:t>Main Strengths: Collaboration and diversity</a:t>
            </a:r>
          </a:p>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r>
              <a:rPr lang="en-US" dirty="0"/>
              <a:t>    Constructive, motivated, and collaborative work environment</a:t>
            </a:r>
          </a:p>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r>
              <a:rPr lang="en-US" dirty="0"/>
              <a:t>    Strong participation and faithful attendance from members</a:t>
            </a:r>
          </a:p>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r>
              <a:rPr lang="en-US" dirty="0"/>
              <a:t>    Wide range of expertise in ecology with diverse research interests</a:t>
            </a:r>
          </a:p>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r>
              <a:rPr lang="en-US" dirty="0"/>
              <a:t>    Good communication, open idea sharing, and active leadership</a:t>
            </a:r>
          </a:p>
          <a:p>
            <a:pPr marL="0" lvl="0" indent="0" algn="l" rtl="0">
              <a:spcBef>
                <a:spcPts val="0"/>
              </a:spcBef>
              <a:spcAft>
                <a:spcPts val="0"/>
              </a:spcAft>
              <a:buClr>
                <a:schemeClr val="dk1"/>
              </a:buClr>
              <a:buSzPts val="3200"/>
              <a:buNone/>
            </a:pPr>
            <a:endParaRPr lang="en-US" dirty="0"/>
          </a:p>
          <a:p>
            <a:pPr marL="0" lvl="0" indent="0" algn="l" rtl="0">
              <a:spcBef>
                <a:spcPts val="0"/>
              </a:spcBef>
              <a:spcAft>
                <a:spcPts val="0"/>
              </a:spcAft>
              <a:buClr>
                <a:schemeClr val="dk1"/>
              </a:buClr>
              <a:buSzPts val="3200"/>
              <a:buNone/>
            </a:pPr>
            <a:r>
              <a:rPr lang="en-US" dirty="0"/>
              <a:t>    Potential for partnerships and new research initiatives across Europe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1123627" y="0"/>
            <a:ext cx="8229600" cy="857250"/>
          </a:xfrm>
          <a:prstGeom prst="rect">
            <a:avLst/>
          </a:prstGeom>
          <a:noFill/>
          <a:ln>
            <a:noFill/>
          </a:ln>
        </p:spPr>
        <p:txBody>
          <a:bodyPr spcFirstLastPara="1" wrap="square" lIns="91425" tIns="45700" rIns="91425" bIns="45700" anchor="ctr" anchorCtr="0">
            <a:noAutofit/>
          </a:bodyPr>
          <a:lstStyle/>
          <a:p>
            <a:pPr lvl="0">
              <a:buSzPts val="4400"/>
            </a:pPr>
            <a:r>
              <a:rPr lang="en-US" sz="2800" b="1" dirty="0"/>
              <a:t>3. What do you think is missing?</a:t>
            </a:r>
            <a:endParaRPr sz="2800" dirty="0"/>
          </a:p>
        </p:txBody>
      </p:sp>
      <p:sp>
        <p:nvSpPr>
          <p:cNvPr id="114" name="Google Shape;114;p4"/>
          <p:cNvSpPr txBox="1">
            <a:spLocks noGrp="1"/>
          </p:cNvSpPr>
          <p:nvPr>
            <p:ph type="body" idx="1"/>
          </p:nvPr>
        </p:nvSpPr>
        <p:spPr>
          <a:xfrm>
            <a:off x="914400" y="998673"/>
            <a:ext cx="8229600" cy="3394472"/>
          </a:xfrm>
          <a:prstGeom prst="rect">
            <a:avLst/>
          </a:prstGeom>
          <a:noFill/>
          <a:ln>
            <a:noFill/>
          </a:ln>
        </p:spPr>
        <p:txBody>
          <a:bodyPr spcFirstLastPara="1" wrap="square" lIns="91425" tIns="45700" rIns="91425" bIns="45700" anchor="t" anchorCtr="0">
            <a:normAutofit fontScale="70000" lnSpcReduction="20000"/>
          </a:bodyPr>
          <a:lstStyle/>
          <a:p>
            <a:pPr marL="342900" lvl="0" indent="-139700" algn="l" rtl="0">
              <a:spcBef>
                <a:spcPts val="0"/>
              </a:spcBef>
              <a:spcAft>
                <a:spcPts val="0"/>
              </a:spcAft>
              <a:buClr>
                <a:schemeClr val="dk1"/>
              </a:buClr>
              <a:buSzPts val="3200"/>
              <a:buNone/>
            </a:pPr>
            <a:r>
              <a:rPr lang="en-US" dirty="0"/>
              <a:t>Key Needs: Direction, participation, and engagement</a:t>
            </a:r>
          </a:p>
          <a:p>
            <a:pPr marL="342900" lvl="0" indent="-139700" algn="l" rtl="0">
              <a:spcBef>
                <a:spcPts val="0"/>
              </a:spcBef>
              <a:spcAft>
                <a:spcPts val="0"/>
              </a:spcAft>
              <a:buClr>
                <a:schemeClr val="dk1"/>
              </a:buClr>
              <a:buSzPts val="3200"/>
              <a:buNone/>
            </a:pPr>
            <a:endParaRPr lang="en-US" dirty="0"/>
          </a:p>
          <a:p>
            <a:pPr marL="342900" lvl="0" indent="-139700" algn="l" rtl="0">
              <a:spcBef>
                <a:spcPts val="0"/>
              </a:spcBef>
              <a:spcAft>
                <a:spcPts val="0"/>
              </a:spcAft>
              <a:buClr>
                <a:schemeClr val="dk1"/>
              </a:buClr>
              <a:buSzPts val="3200"/>
              <a:buNone/>
            </a:pPr>
            <a:r>
              <a:rPr lang="en-US" dirty="0"/>
              <a:t>    Need for a long-term strategic plan or “grand plan”</a:t>
            </a:r>
          </a:p>
          <a:p>
            <a:pPr marL="342900" lvl="0" indent="-139700" algn="l" rtl="0">
              <a:spcBef>
                <a:spcPts val="0"/>
              </a:spcBef>
              <a:spcAft>
                <a:spcPts val="0"/>
              </a:spcAft>
              <a:buClr>
                <a:schemeClr val="dk1"/>
              </a:buClr>
              <a:buSzPts val="3200"/>
              <a:buNone/>
            </a:pPr>
            <a:endParaRPr lang="en-US" dirty="0"/>
          </a:p>
          <a:p>
            <a:pPr marL="342900" lvl="0" indent="-139700" algn="l" rtl="0">
              <a:spcBef>
                <a:spcPts val="0"/>
              </a:spcBef>
              <a:spcAft>
                <a:spcPts val="0"/>
              </a:spcAft>
              <a:buClr>
                <a:schemeClr val="dk1"/>
              </a:buClr>
              <a:buSzPts val="3200"/>
              <a:buNone/>
            </a:pPr>
            <a:r>
              <a:rPr lang="en-US" dirty="0"/>
              <a:t>    More active researchers, especially from EU GREEN</a:t>
            </a:r>
          </a:p>
          <a:p>
            <a:pPr marL="342900" lvl="0" indent="-139700" algn="l" rtl="0">
              <a:spcBef>
                <a:spcPts val="0"/>
              </a:spcBef>
              <a:spcAft>
                <a:spcPts val="0"/>
              </a:spcAft>
              <a:buClr>
                <a:schemeClr val="dk1"/>
              </a:buClr>
              <a:buSzPts val="3200"/>
              <a:buNone/>
            </a:pPr>
            <a:endParaRPr lang="en-US" dirty="0"/>
          </a:p>
          <a:p>
            <a:pPr marL="342900" lvl="0" indent="-139700" algn="l" rtl="0">
              <a:spcBef>
                <a:spcPts val="0"/>
              </a:spcBef>
              <a:spcAft>
                <a:spcPts val="0"/>
              </a:spcAft>
              <a:buClr>
                <a:schemeClr val="dk1"/>
              </a:buClr>
              <a:buSzPts val="3200"/>
              <a:buNone/>
            </a:pPr>
            <a:r>
              <a:rPr lang="en-US" dirty="0"/>
              <a:t>    Common research projects that unite members</a:t>
            </a:r>
          </a:p>
          <a:p>
            <a:pPr marL="342900" lvl="0" indent="-139700" algn="l" rtl="0">
              <a:spcBef>
                <a:spcPts val="0"/>
              </a:spcBef>
              <a:spcAft>
                <a:spcPts val="0"/>
              </a:spcAft>
              <a:buClr>
                <a:schemeClr val="dk1"/>
              </a:buClr>
              <a:buSzPts val="3200"/>
              <a:buNone/>
            </a:pPr>
            <a:endParaRPr lang="en-US" dirty="0"/>
          </a:p>
          <a:p>
            <a:pPr marL="342900" lvl="0" indent="-139700" algn="l" rtl="0">
              <a:spcBef>
                <a:spcPts val="0"/>
              </a:spcBef>
              <a:spcAft>
                <a:spcPts val="0"/>
              </a:spcAft>
              <a:buClr>
                <a:schemeClr val="dk1"/>
              </a:buClr>
              <a:buSzPts val="3200"/>
              <a:buNone/>
            </a:pPr>
            <a:r>
              <a:rPr lang="en-US" dirty="0"/>
              <a:t>    Increased participant involvement and engagement</a:t>
            </a:r>
          </a:p>
          <a:p>
            <a:pPr marL="342900" lvl="0" indent="-139700" algn="l" rtl="0">
              <a:spcBef>
                <a:spcPts val="0"/>
              </a:spcBef>
              <a:spcAft>
                <a:spcPts val="0"/>
              </a:spcAft>
              <a:buClr>
                <a:schemeClr val="dk1"/>
              </a:buClr>
              <a:buSzPts val="3200"/>
              <a:buNone/>
            </a:pPr>
            <a:endParaRPr lang="en-US" dirty="0"/>
          </a:p>
          <a:p>
            <a:pPr marL="342900" lvl="0" indent="-139700" algn="l" rtl="0">
              <a:spcBef>
                <a:spcPts val="0"/>
              </a:spcBef>
              <a:spcAft>
                <a:spcPts val="0"/>
              </a:spcAft>
              <a:buClr>
                <a:schemeClr val="dk1"/>
              </a:buClr>
              <a:buSzPts val="3200"/>
              <a:buNone/>
            </a:pPr>
            <a:r>
              <a:rPr lang="en-US" dirty="0"/>
              <a:t>    Broader engagement from partner universities</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5"/>
          <p:cNvSpPr txBox="1">
            <a:spLocks noGrp="1"/>
          </p:cNvSpPr>
          <p:nvPr>
            <p:ph type="title"/>
          </p:nvPr>
        </p:nvSpPr>
        <p:spPr>
          <a:xfrm>
            <a:off x="1394848" y="0"/>
            <a:ext cx="8229600" cy="857250"/>
          </a:xfrm>
          <a:prstGeom prst="rect">
            <a:avLst/>
          </a:prstGeom>
          <a:noFill/>
          <a:ln>
            <a:noFill/>
          </a:ln>
        </p:spPr>
        <p:txBody>
          <a:bodyPr spcFirstLastPara="1" wrap="square" lIns="91425" tIns="45700" rIns="91425" bIns="45700" anchor="ctr" anchorCtr="0">
            <a:normAutofit/>
          </a:bodyPr>
          <a:lstStyle/>
          <a:p>
            <a:pPr lvl="0">
              <a:buSzPts val="2800"/>
            </a:pPr>
            <a:r>
              <a:rPr lang="en-US" sz="2800" b="1" dirty="0"/>
              <a:t>4. How do you envision the future?</a:t>
            </a:r>
            <a:r>
              <a:rPr lang="en-US" sz="2800" dirty="0"/>
              <a:t>                    </a:t>
            </a:r>
            <a:endParaRPr dirty="0"/>
          </a:p>
        </p:txBody>
      </p:sp>
      <p:sp>
        <p:nvSpPr>
          <p:cNvPr id="2" name="Marcador de texto 1">
            <a:extLst>
              <a:ext uri="{FF2B5EF4-FFF2-40B4-BE49-F238E27FC236}">
                <a16:creationId xmlns:a16="http://schemas.microsoft.com/office/drawing/2014/main" id="{7736B877-3C3B-FCE5-51DC-F16EFECB18BF}"/>
              </a:ext>
            </a:extLst>
          </p:cNvPr>
          <p:cNvSpPr>
            <a:spLocks noGrp="1"/>
          </p:cNvSpPr>
          <p:nvPr>
            <p:ph type="body" idx="1"/>
          </p:nvPr>
        </p:nvSpPr>
        <p:spPr>
          <a:xfrm>
            <a:off x="720672" y="857250"/>
            <a:ext cx="8229600" cy="3706204"/>
          </a:xfrm>
          <a:noFill/>
          <a:ln>
            <a:noFill/>
          </a:ln>
        </p:spPr>
        <p:txBody>
          <a:bodyPr spcFirstLastPara="1" wrap="square" lIns="91425" tIns="45700" rIns="91425" bIns="45700" anchor="t" anchorCtr="0">
            <a:normAutofit fontScale="62500" lnSpcReduction="20000"/>
          </a:bodyPr>
          <a:lstStyle/>
          <a:p>
            <a:pPr marL="342900" indent="-139700">
              <a:spcBef>
                <a:spcPts val="0"/>
              </a:spcBef>
              <a:buSzPts val="3200"/>
              <a:buNone/>
            </a:pPr>
            <a:r>
              <a:rPr lang="en-US" dirty="0"/>
              <a:t>Future Vision: Growth and sustainability</a:t>
            </a:r>
          </a:p>
          <a:p>
            <a:pPr marL="342900" indent="-139700">
              <a:spcBef>
                <a:spcPts val="0"/>
              </a:spcBef>
              <a:buSzPts val="3200"/>
              <a:buNone/>
            </a:pPr>
            <a:endParaRPr lang="en-US" dirty="0"/>
          </a:p>
          <a:p>
            <a:pPr marL="342900" indent="-139700">
              <a:spcBef>
                <a:spcPts val="0"/>
              </a:spcBef>
              <a:buSzPts val="3200"/>
              <a:buNone/>
            </a:pPr>
            <a:r>
              <a:rPr lang="en-US" dirty="0"/>
              <a:t>Continued collaboration but need for fresh members and leadership support</a:t>
            </a:r>
          </a:p>
          <a:p>
            <a:pPr marL="342900" indent="-139700">
              <a:spcBef>
                <a:spcPts val="0"/>
              </a:spcBef>
              <a:buSzPts val="3200"/>
              <a:buNone/>
            </a:pPr>
            <a:endParaRPr lang="en-US" dirty="0"/>
          </a:p>
          <a:p>
            <a:pPr marL="342900" indent="-139700">
              <a:spcBef>
                <a:spcPts val="0"/>
              </a:spcBef>
              <a:buSzPts val="3200"/>
              <a:buNone/>
            </a:pPr>
            <a:r>
              <a:rPr lang="en-US" dirty="0"/>
              <a:t>Integration of master’s and PhD students in research projects. Enhancing student mobility for traineeships</a:t>
            </a:r>
          </a:p>
          <a:p>
            <a:pPr marL="342900" indent="-139700">
              <a:spcBef>
                <a:spcPts val="0"/>
              </a:spcBef>
              <a:buSzPts val="3200"/>
              <a:buNone/>
            </a:pPr>
            <a:endParaRPr lang="en-US" dirty="0"/>
          </a:p>
          <a:p>
            <a:pPr marL="342900" indent="-139700">
              <a:spcBef>
                <a:spcPts val="0"/>
              </a:spcBef>
              <a:buSzPts val="3200"/>
              <a:buNone/>
            </a:pPr>
            <a:r>
              <a:rPr lang="en-US" dirty="0"/>
              <a:t>Development of joint research proposals and activities</a:t>
            </a:r>
          </a:p>
          <a:p>
            <a:pPr marL="342900" indent="-139700">
              <a:spcBef>
                <a:spcPts val="0"/>
              </a:spcBef>
              <a:buSzPts val="3200"/>
              <a:buNone/>
            </a:pPr>
            <a:endParaRPr lang="en-US" dirty="0"/>
          </a:p>
          <a:p>
            <a:pPr marL="342900" indent="-139700">
              <a:spcBef>
                <a:spcPts val="0"/>
              </a:spcBef>
              <a:buSzPts val="3200"/>
              <a:buNone/>
            </a:pPr>
            <a:r>
              <a:rPr lang="en-US" dirty="0"/>
              <a:t>Becoming a networking hub for projects and collaborations</a:t>
            </a:r>
          </a:p>
          <a:p>
            <a:pPr marL="342900" indent="-139700">
              <a:spcBef>
                <a:spcPts val="0"/>
              </a:spcBef>
              <a:buSzPts val="3200"/>
              <a:buNone/>
            </a:pPr>
            <a:endParaRPr lang="en-US" dirty="0"/>
          </a:p>
          <a:p>
            <a:pPr marL="342900" indent="-139700">
              <a:spcBef>
                <a:spcPts val="0"/>
              </a:spcBef>
              <a:buSzPts val="3200"/>
              <a:buNone/>
            </a:pPr>
            <a:r>
              <a:rPr lang="en-US" dirty="0"/>
              <a:t>Securing European funding (e.g., Horizon program) to maintain momentum</a:t>
            </a:r>
          </a:p>
          <a:p>
            <a:pPr marL="342900" indent="-139700">
              <a:spcBef>
                <a:spcPts val="0"/>
              </a:spcBef>
              <a:buSzPts val="3200"/>
              <a:buNone/>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2" name="Elipse 1">
            <a:extLst>
              <a:ext uri="{FF2B5EF4-FFF2-40B4-BE49-F238E27FC236}">
                <a16:creationId xmlns:a16="http://schemas.microsoft.com/office/drawing/2014/main" id="{2105D2CF-2A3F-B9BB-FEBD-41D69B2B81CE}"/>
              </a:ext>
            </a:extLst>
          </p:cNvPr>
          <p:cNvSpPr/>
          <p:nvPr/>
        </p:nvSpPr>
        <p:spPr>
          <a:xfrm>
            <a:off x="5943600" y="1169153"/>
            <a:ext cx="2851688" cy="2759667"/>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uadroTexto 2">
            <a:extLst>
              <a:ext uri="{FF2B5EF4-FFF2-40B4-BE49-F238E27FC236}">
                <a16:creationId xmlns:a16="http://schemas.microsoft.com/office/drawing/2014/main" id="{329AAA63-6E6D-5ADC-9357-E0A7F00EF26F}"/>
              </a:ext>
            </a:extLst>
          </p:cNvPr>
          <p:cNvSpPr txBox="1"/>
          <p:nvPr/>
        </p:nvSpPr>
        <p:spPr>
          <a:xfrm>
            <a:off x="7001657" y="2395097"/>
            <a:ext cx="673582" cy="307777"/>
          </a:xfrm>
          <a:prstGeom prst="rect">
            <a:avLst/>
          </a:prstGeom>
          <a:noFill/>
        </p:spPr>
        <p:txBody>
          <a:bodyPr wrap="none" rtlCol="0">
            <a:spAutoFit/>
          </a:bodyPr>
          <a:lstStyle/>
          <a:p>
            <a:r>
              <a:rPr lang="en-GB" dirty="0"/>
              <a:t>Vision</a:t>
            </a:r>
          </a:p>
        </p:txBody>
      </p:sp>
      <p:sp>
        <p:nvSpPr>
          <p:cNvPr id="4" name="Flecha: a la derecha 3">
            <a:extLst>
              <a:ext uri="{FF2B5EF4-FFF2-40B4-BE49-F238E27FC236}">
                <a16:creationId xmlns:a16="http://schemas.microsoft.com/office/drawing/2014/main" id="{36287903-432F-CEBA-BB37-F38C621C8FEE}"/>
              </a:ext>
            </a:extLst>
          </p:cNvPr>
          <p:cNvSpPr/>
          <p:nvPr/>
        </p:nvSpPr>
        <p:spPr>
          <a:xfrm>
            <a:off x="635430" y="937647"/>
            <a:ext cx="5199681" cy="3254645"/>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6" name="Conector recto 5">
            <a:extLst>
              <a:ext uri="{FF2B5EF4-FFF2-40B4-BE49-F238E27FC236}">
                <a16:creationId xmlns:a16="http://schemas.microsoft.com/office/drawing/2014/main" id="{3966A0BD-DDF5-2C3F-0052-85A4D4B13192}"/>
              </a:ext>
            </a:extLst>
          </p:cNvPr>
          <p:cNvCxnSpPr>
            <a:cxnSpLocks/>
          </p:cNvCxnSpPr>
          <p:nvPr/>
        </p:nvCxnSpPr>
        <p:spPr>
          <a:xfrm>
            <a:off x="1805552" y="1502367"/>
            <a:ext cx="0" cy="21387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CuadroTexto 9">
            <a:extLst>
              <a:ext uri="{FF2B5EF4-FFF2-40B4-BE49-F238E27FC236}">
                <a16:creationId xmlns:a16="http://schemas.microsoft.com/office/drawing/2014/main" id="{426DB083-C21C-D8C4-601A-D3F1ABAB26C3}"/>
              </a:ext>
            </a:extLst>
          </p:cNvPr>
          <p:cNvSpPr txBox="1"/>
          <p:nvPr/>
        </p:nvSpPr>
        <p:spPr>
          <a:xfrm>
            <a:off x="1805553" y="1302952"/>
            <a:ext cx="2055371" cy="307777"/>
          </a:xfrm>
          <a:prstGeom prst="rect">
            <a:avLst/>
          </a:prstGeom>
          <a:noFill/>
        </p:spPr>
        <p:txBody>
          <a:bodyPr wrap="none" rtlCol="0">
            <a:spAutoFit/>
          </a:bodyPr>
          <a:lstStyle/>
          <a:p>
            <a:r>
              <a:rPr lang="en-GB" dirty="0"/>
              <a:t>Which factors support it</a:t>
            </a:r>
          </a:p>
        </p:txBody>
      </p:sp>
      <p:sp>
        <p:nvSpPr>
          <p:cNvPr id="11" name="CuadroTexto 10">
            <a:extLst>
              <a:ext uri="{FF2B5EF4-FFF2-40B4-BE49-F238E27FC236}">
                <a16:creationId xmlns:a16="http://schemas.microsoft.com/office/drawing/2014/main" id="{3F8CE7A9-BAA3-9104-6B64-D5488F1D6FD7}"/>
              </a:ext>
            </a:extLst>
          </p:cNvPr>
          <p:cNvSpPr txBox="1"/>
          <p:nvPr/>
        </p:nvSpPr>
        <p:spPr>
          <a:xfrm>
            <a:off x="1805552" y="3441718"/>
            <a:ext cx="1955985" cy="307777"/>
          </a:xfrm>
          <a:prstGeom prst="rect">
            <a:avLst/>
          </a:prstGeom>
          <a:noFill/>
        </p:spPr>
        <p:txBody>
          <a:bodyPr wrap="none" rtlCol="0">
            <a:spAutoFit/>
          </a:bodyPr>
          <a:lstStyle/>
          <a:p>
            <a:r>
              <a:rPr lang="en-GB" dirty="0"/>
              <a:t>Which factors hinder it</a:t>
            </a:r>
          </a:p>
        </p:txBody>
      </p:sp>
      <p:sp>
        <p:nvSpPr>
          <p:cNvPr id="12" name="CuadroTexto 11">
            <a:extLst>
              <a:ext uri="{FF2B5EF4-FFF2-40B4-BE49-F238E27FC236}">
                <a16:creationId xmlns:a16="http://schemas.microsoft.com/office/drawing/2014/main" id="{4A6C6E3C-AAF4-1EE5-7344-8A735E2AE04A}"/>
              </a:ext>
            </a:extLst>
          </p:cNvPr>
          <p:cNvSpPr txBox="1"/>
          <p:nvPr/>
        </p:nvSpPr>
        <p:spPr>
          <a:xfrm>
            <a:off x="697425" y="2007030"/>
            <a:ext cx="1046133" cy="523220"/>
          </a:xfrm>
          <a:prstGeom prst="rect">
            <a:avLst/>
          </a:prstGeom>
          <a:noFill/>
        </p:spPr>
        <p:txBody>
          <a:bodyPr wrap="square" rtlCol="0">
            <a:spAutoFit/>
          </a:bodyPr>
          <a:lstStyle/>
          <a:p>
            <a:r>
              <a:rPr lang="en-GB" dirty="0"/>
              <a:t>What I have done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7"/>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p:txBody>
      </p:sp>
      <p:pic>
        <p:nvPicPr>
          <p:cNvPr id="3" name="Picture 2" descr="A white board with writing on it&#10;&#10;AI-generated content may be incorrect.">
            <a:extLst>
              <a:ext uri="{FF2B5EF4-FFF2-40B4-BE49-F238E27FC236}">
                <a16:creationId xmlns:a16="http://schemas.microsoft.com/office/drawing/2014/main" id="{4BC0C993-32CE-6CDE-A645-0DBCA7EF404D}"/>
              </a:ext>
            </a:extLst>
          </p:cNvPr>
          <p:cNvPicPr>
            <a:picLocks noChangeAspect="1"/>
          </p:cNvPicPr>
          <p:nvPr/>
        </p:nvPicPr>
        <p:blipFill>
          <a:blip r:embed="rId3"/>
          <a:stretch>
            <a:fillRect/>
          </a:stretch>
        </p:blipFill>
        <p:spPr>
          <a:xfrm>
            <a:off x="1073649" y="104918"/>
            <a:ext cx="6556363" cy="4933663"/>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8" descr="DIAPOSITIVA.jpg"/>
          <p:cNvPicPr preferRelativeResize="0"/>
          <p:nvPr/>
        </p:nvPicPr>
        <p:blipFill rotWithShape="1">
          <a:blip r:embed="rId3">
            <a:alphaModFix/>
          </a:blip>
          <a:srcRect/>
          <a:stretch/>
        </p:blipFill>
        <p:spPr>
          <a:xfrm>
            <a:off x="0" y="0"/>
            <a:ext cx="9144000" cy="5134332"/>
          </a:xfrm>
          <a:prstGeom prst="rect">
            <a:avLst/>
          </a:prstGeom>
          <a:noFill/>
          <a:ln>
            <a:noFill/>
          </a:ln>
        </p:spPr>
      </p:pic>
      <p:sp>
        <p:nvSpPr>
          <p:cNvPr id="137" name="Google Shape;137;p8"/>
          <p:cNvSpPr txBox="1">
            <a:spLocks noGrp="1"/>
          </p:cNvSpPr>
          <p:nvPr>
            <p:ph type="title"/>
          </p:nvPr>
        </p:nvSpPr>
        <p:spPr>
          <a:xfrm>
            <a:off x="1475240" y="2347817"/>
            <a:ext cx="6853420" cy="89776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lt1"/>
              </a:buClr>
              <a:buSzPts val="3200"/>
              <a:buFont typeface="Poppins"/>
              <a:buNone/>
            </a:pPr>
            <a:br>
              <a:rPr lang="en-US" sz="3200" b="1">
                <a:solidFill>
                  <a:schemeClr val="lt1"/>
                </a:solidFill>
                <a:latin typeface="Poppins"/>
                <a:ea typeface="Poppins"/>
                <a:cs typeface="Poppins"/>
                <a:sym typeface="Poppins"/>
              </a:rPr>
            </a:br>
            <a:endParaRPr sz="3200" b="1">
              <a:solidFill>
                <a:schemeClr val="lt1"/>
              </a:solidFill>
              <a:latin typeface="Poppins"/>
              <a:ea typeface="Poppins"/>
              <a:cs typeface="Poppins"/>
              <a:sym typeface="Poppins"/>
            </a:endParaRPr>
          </a:p>
        </p:txBody>
      </p:sp>
      <p:sp>
        <p:nvSpPr>
          <p:cNvPr id="140" name="Google Shape;140;p8"/>
          <p:cNvSpPr txBox="1"/>
          <p:nvPr/>
        </p:nvSpPr>
        <p:spPr>
          <a:xfrm>
            <a:off x="4779687" y="4019457"/>
            <a:ext cx="4112654" cy="657550"/>
          </a:xfrm>
          <a:prstGeom prst="rect">
            <a:avLst/>
          </a:prstGeom>
          <a:noFill/>
          <a:ln>
            <a:noFill/>
          </a:ln>
        </p:spPr>
        <p:txBody>
          <a:bodyPr spcFirstLastPara="1" wrap="square" lIns="91425" tIns="45700" rIns="91425" bIns="45700" anchor="t" anchorCtr="0">
            <a:noAutofit/>
          </a:bodyPr>
          <a:lstStyle/>
          <a:p>
            <a:pPr marL="0" marR="0" lvl="0" indent="0" algn="just" rtl="0">
              <a:lnSpc>
                <a:spcPct val="105000"/>
              </a:lnSpc>
              <a:spcBef>
                <a:spcPts val="0"/>
              </a:spcBef>
              <a:spcAft>
                <a:spcPts val="0"/>
              </a:spcAft>
              <a:buNone/>
            </a:pPr>
            <a:r>
              <a:rPr lang="en-US" sz="800" b="0" i="1" u="none" strike="noStrike" cap="none" dirty="0">
                <a:solidFill>
                  <a:schemeClr val="dk1"/>
                </a:solidFill>
                <a:latin typeface="Calibri"/>
                <a:ea typeface="Calibri"/>
                <a:cs typeface="Calibri"/>
                <a:sym typeface="Calibri"/>
              </a:rPr>
              <a:t>Funded by the European Union under Agreement nº:101089896. Views and opinions expressed are however those of the author(s) only and do not necessarily reflect those of the European Union or European Union or European Education and Culture Executive Agency (EACEA). Neither the European Union nor the granting authority can be held responsible for them</a:t>
            </a:r>
            <a:r>
              <a:rPr lang="en-US" sz="800" b="0" i="0" u="none" strike="noStrike" cap="none" dirty="0">
                <a:solidFill>
                  <a:schemeClr val="dk1"/>
                </a:solidFill>
                <a:latin typeface="Calibri"/>
                <a:ea typeface="Calibri"/>
                <a:cs typeface="Calibri"/>
                <a:sym typeface="Calibri"/>
              </a:rPr>
              <a:t>.</a:t>
            </a:r>
            <a:endParaRPr sz="800" b="0" i="0" u="none" strike="noStrike" cap="none" dirty="0">
              <a:solidFill>
                <a:schemeClr val="dk1"/>
              </a:solidFill>
              <a:latin typeface="Calibri"/>
              <a:ea typeface="Calibri"/>
              <a:cs typeface="Calibri"/>
              <a:sym typeface="Calibri"/>
            </a:endParaRPr>
          </a:p>
        </p:txBody>
      </p:sp>
      <p:pic>
        <p:nvPicPr>
          <p:cNvPr id="3" name="Imagen 2" descr="Interfaz de usuario gráfica&#10;&#10;Descripción generada automáticamente con confianza baja">
            <a:extLst>
              <a:ext uri="{FF2B5EF4-FFF2-40B4-BE49-F238E27FC236}">
                <a16:creationId xmlns:a16="http://schemas.microsoft.com/office/drawing/2014/main" id="{C79EB1F7-671A-E253-FE39-3B5385BAEEAC}"/>
              </a:ext>
            </a:extLst>
          </p:cNvPr>
          <p:cNvPicPr>
            <a:picLocks noChangeAspect="1"/>
          </p:cNvPicPr>
          <p:nvPr/>
        </p:nvPicPr>
        <p:blipFill>
          <a:blip r:embed="rId4"/>
          <a:stretch>
            <a:fillRect/>
          </a:stretch>
        </p:blipFill>
        <p:spPr>
          <a:xfrm>
            <a:off x="669702" y="4083461"/>
            <a:ext cx="2374006" cy="52954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E36761101AB54B81F86275B03B051D" ma:contentTypeVersion="13" ma:contentTypeDescription="Crée un document." ma:contentTypeScope="" ma:versionID="f61d9e7eb4affdb838c4e033eab8a90f">
  <xsd:schema xmlns:xsd="http://www.w3.org/2001/XMLSchema" xmlns:xs="http://www.w3.org/2001/XMLSchema" xmlns:p="http://schemas.microsoft.com/office/2006/metadata/properties" xmlns:ns2="4b65faee-08fb-432a-a730-9483bf851b7f" xmlns:ns3="1cc12f28-ca81-4a55-b338-5531d12bfda0" targetNamespace="http://schemas.microsoft.com/office/2006/metadata/properties" ma:root="true" ma:fieldsID="1480b93ad04f851a7a03d16ce4caa7bd" ns2:_="" ns3:_="">
    <xsd:import namespace="4b65faee-08fb-432a-a730-9483bf851b7f"/>
    <xsd:import namespace="1cc12f28-ca81-4a55-b338-5531d12bfda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65faee-08fb-432a-a730-9483bf851b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Balises d’images" ma:readOnly="false" ma:fieldId="{5cf76f15-5ced-4ddc-b409-7134ff3c332f}" ma:taxonomyMulti="true" ma:sspId="e327d5fc-c6de-4d56-bfd2-115dc16d626e"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c12f28-ca81-4a55-b338-5531d12bfda0"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cee24dc-b8cd-40ea-9c41-5ec093c538ab}" ma:internalName="TaxCatchAll" ma:showField="CatchAllData" ma:web="1cc12f28-ca81-4a55-b338-5531d12bfda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1cc12f28-ca81-4a55-b338-5531d12bfda0" xsi:nil="true"/>
    <lcf76f155ced4ddcb4097134ff3c332f xmlns="4b65faee-08fb-432a-a730-9483bf851b7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E6056D-6CF2-4E2F-B1D1-C97197F5EA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65faee-08fb-432a-a730-9483bf851b7f"/>
    <ds:schemaRef ds:uri="1cc12f28-ca81-4a55-b338-5531d12bfd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C7E0697-C300-47B8-8E21-743161460AA1}">
  <ds:schemaRefs>
    <ds:schemaRef ds:uri="http://schemas.microsoft.com/office/2006/metadata/properties"/>
    <ds:schemaRef ds:uri="http://schemas.microsoft.com/office/infopath/2007/PartnerControls"/>
    <ds:schemaRef ds:uri="1cc12f28-ca81-4a55-b338-5531d12bfda0"/>
    <ds:schemaRef ds:uri="4b65faee-08fb-432a-a730-9483bf851b7f"/>
  </ds:schemaRefs>
</ds:datastoreItem>
</file>

<file path=customXml/itemProps3.xml><?xml version="1.0" encoding="utf-8"?>
<ds:datastoreItem xmlns:ds="http://schemas.openxmlformats.org/officeDocument/2006/customXml" ds:itemID="{127B4507-2DE0-47BE-A409-90A047596E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37</TotalTime>
  <Words>404</Words>
  <Application>Microsoft Office PowerPoint</Application>
  <PresentationFormat>On-screen Show (16:9)</PresentationFormat>
  <Paragraphs>59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Poppins</vt:lpstr>
      <vt:lpstr>Arial</vt:lpstr>
      <vt:lpstr>Calibri</vt:lpstr>
      <vt:lpstr>Office Theme</vt:lpstr>
      <vt:lpstr>PowerPoint Presentation</vt:lpstr>
      <vt:lpstr>1. What are the main challenges that you encounter in the day-to-day activities? </vt:lpstr>
      <vt:lpstr>2. What are the main strengths?</vt:lpstr>
      <vt:lpstr>3. What do you think is missing?</vt:lpstr>
      <vt:lpstr>4. How do you envision the future?                    </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R.P.A.V.</dc:creator>
  <cp:lastModifiedBy>Victor Rolo</cp:lastModifiedBy>
  <cp:revision>4</cp:revision>
  <dcterms:created xsi:type="dcterms:W3CDTF">2022-04-05T12:15:05Z</dcterms:created>
  <dcterms:modified xsi:type="dcterms:W3CDTF">2025-07-11T09:06:29Z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0x0101000CE36761101AB54B81F86275B03B051D</vt:lpwstr>
  </property>
</Properties>
</file>