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3"/>
  </p:notesMasterIdLst>
  <p:sldIdLst>
    <p:sldId id="265" r:id="rId2"/>
    <p:sldId id="329" r:id="rId3"/>
    <p:sldId id="330" r:id="rId4"/>
    <p:sldId id="334" r:id="rId5"/>
    <p:sldId id="274" r:id="rId6"/>
    <p:sldId id="285" r:id="rId7"/>
    <p:sldId id="320" r:id="rId8"/>
    <p:sldId id="321" r:id="rId9"/>
    <p:sldId id="323" r:id="rId10"/>
    <p:sldId id="290" r:id="rId11"/>
    <p:sldId id="314" r:id="rId12"/>
    <p:sldId id="286" r:id="rId13"/>
    <p:sldId id="287" r:id="rId14"/>
    <p:sldId id="291" r:id="rId15"/>
    <p:sldId id="300" r:id="rId16"/>
    <p:sldId id="296" r:id="rId17"/>
    <p:sldId id="297" r:id="rId18"/>
    <p:sldId id="292" r:id="rId19"/>
    <p:sldId id="293" r:id="rId20"/>
    <p:sldId id="299" r:id="rId21"/>
    <p:sldId id="302" r:id="rId22"/>
    <p:sldId id="304" r:id="rId23"/>
    <p:sldId id="307" r:id="rId24"/>
    <p:sldId id="308" r:id="rId25"/>
    <p:sldId id="310" r:id="rId26"/>
    <p:sldId id="338" r:id="rId27"/>
    <p:sldId id="309" r:id="rId28"/>
    <p:sldId id="315" r:id="rId29"/>
    <p:sldId id="316" r:id="rId30"/>
    <p:sldId id="317" r:id="rId31"/>
    <p:sldId id="311" r:id="rId32"/>
    <p:sldId id="340" r:id="rId33"/>
    <p:sldId id="277" r:id="rId34"/>
    <p:sldId id="331" r:id="rId35"/>
    <p:sldId id="257" r:id="rId36"/>
    <p:sldId id="327" r:id="rId37"/>
    <p:sldId id="339" r:id="rId38"/>
    <p:sldId id="335" r:id="rId39"/>
    <p:sldId id="336" r:id="rId40"/>
    <p:sldId id="313" r:id="rId41"/>
    <p:sldId id="337" r:id="rId4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404" y="56"/>
      </p:cViewPr>
      <p:guideLst/>
    </p:cSldViewPr>
  </p:slideViewPr>
  <p:notesTextViewPr>
    <p:cViewPr>
      <p:scale>
        <a:sx n="1" d="1"/>
        <a:sy n="1" d="1"/>
      </p:scale>
      <p:origin x="0" y="0"/>
    </p:cViewPr>
  </p:notesTextViewPr>
  <p:sorterViewPr>
    <p:cViewPr>
      <p:scale>
        <a:sx n="100" d="100"/>
        <a:sy n="100" d="100"/>
      </p:scale>
      <p:origin x="0" y="-81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userId="793d697cc3187c9e" providerId="LiveId" clId="{3BFE0D70-E3CD-4B32-B775-4568329762F3}"/>
    <pc:docChg chg="undo custSel addSld delSld modSld sldOrd">
      <pc:chgData name="" userId="793d697cc3187c9e" providerId="LiveId" clId="{3BFE0D70-E3CD-4B32-B775-4568329762F3}" dt="2024-06-19T09:58:33.859" v="1114" actId="14100"/>
      <pc:docMkLst>
        <pc:docMk/>
      </pc:docMkLst>
      <pc:sldChg chg="modSp">
        <pc:chgData name="" userId="793d697cc3187c9e" providerId="LiveId" clId="{3BFE0D70-E3CD-4B32-B775-4568329762F3}" dt="2024-06-19T09:24:03.033" v="909" actId="20577"/>
        <pc:sldMkLst>
          <pc:docMk/>
          <pc:sldMk cId="1750729915" sldId="274"/>
        </pc:sldMkLst>
        <pc:spChg chg="mod">
          <ac:chgData name="" userId="793d697cc3187c9e" providerId="LiveId" clId="{3BFE0D70-E3CD-4B32-B775-4568329762F3}" dt="2024-06-19T09:16:17.238" v="727" actId="20577"/>
          <ac:spMkLst>
            <pc:docMk/>
            <pc:sldMk cId="1750729915" sldId="274"/>
            <ac:spMk id="3" creationId="{FEF13D9E-0057-4EDB-956A-CD65D01F9CD2}"/>
          </ac:spMkLst>
        </pc:spChg>
        <pc:spChg chg="mod">
          <ac:chgData name="" userId="793d697cc3187c9e" providerId="LiveId" clId="{3BFE0D70-E3CD-4B32-B775-4568329762F3}" dt="2024-06-19T09:24:03.033" v="909" actId="20577"/>
          <ac:spMkLst>
            <pc:docMk/>
            <pc:sldMk cId="1750729915" sldId="274"/>
            <ac:spMk id="4" creationId="{78DCEA68-E4AB-4454-AEA6-1375DD107AA6}"/>
          </ac:spMkLst>
        </pc:spChg>
      </pc:sldChg>
      <pc:sldChg chg="modSp ord">
        <pc:chgData name="" userId="793d697cc3187c9e" providerId="LiveId" clId="{3BFE0D70-E3CD-4B32-B775-4568329762F3}" dt="2024-06-19T09:21:58.872" v="803"/>
        <pc:sldMkLst>
          <pc:docMk/>
          <pc:sldMk cId="1584832251" sldId="277"/>
        </pc:sldMkLst>
        <pc:spChg chg="mod">
          <ac:chgData name="" userId="793d697cc3187c9e" providerId="LiveId" clId="{3BFE0D70-E3CD-4B32-B775-4568329762F3}" dt="2024-06-19T09:02:11.076" v="323" actId="20577"/>
          <ac:spMkLst>
            <pc:docMk/>
            <pc:sldMk cId="1584832251" sldId="277"/>
            <ac:spMk id="3" creationId="{FEF13D9E-0057-4EDB-956A-CD65D01F9CD2}"/>
          </ac:spMkLst>
        </pc:spChg>
      </pc:sldChg>
      <pc:sldChg chg="modSp">
        <pc:chgData name="" userId="793d697cc3187c9e" providerId="LiveId" clId="{3BFE0D70-E3CD-4B32-B775-4568329762F3}" dt="2024-06-19T09:18:12.678" v="770" actId="20577"/>
        <pc:sldMkLst>
          <pc:docMk/>
          <pc:sldMk cId="2598445132" sldId="290"/>
        </pc:sldMkLst>
        <pc:spChg chg="mod">
          <ac:chgData name="" userId="793d697cc3187c9e" providerId="LiveId" clId="{3BFE0D70-E3CD-4B32-B775-4568329762F3}" dt="2024-06-19T09:18:12.678" v="770" actId="20577"/>
          <ac:spMkLst>
            <pc:docMk/>
            <pc:sldMk cId="2598445132" sldId="290"/>
            <ac:spMk id="3" creationId="{9BBC2F8F-DA3B-47FE-B4B2-2D1A6B0FFC43}"/>
          </ac:spMkLst>
        </pc:spChg>
      </pc:sldChg>
      <pc:sldChg chg="modSp">
        <pc:chgData name="" userId="793d697cc3187c9e" providerId="LiveId" clId="{3BFE0D70-E3CD-4B32-B775-4568329762F3}" dt="2024-06-19T09:19:23.714" v="779" actId="1076"/>
        <pc:sldMkLst>
          <pc:docMk/>
          <pc:sldMk cId="161068301" sldId="292"/>
        </pc:sldMkLst>
        <pc:spChg chg="mod">
          <ac:chgData name="" userId="793d697cc3187c9e" providerId="LiveId" clId="{3BFE0D70-E3CD-4B32-B775-4568329762F3}" dt="2024-06-19T09:19:14.735" v="775" actId="1076"/>
          <ac:spMkLst>
            <pc:docMk/>
            <pc:sldMk cId="161068301" sldId="292"/>
            <ac:spMk id="2" creationId="{E9243D0C-82BB-4F80-8A1C-B607F3EB8521}"/>
          </ac:spMkLst>
        </pc:spChg>
        <pc:spChg chg="mod">
          <ac:chgData name="" userId="793d697cc3187c9e" providerId="LiveId" clId="{3BFE0D70-E3CD-4B32-B775-4568329762F3}" dt="2024-06-19T09:19:23.714" v="779" actId="1076"/>
          <ac:spMkLst>
            <pc:docMk/>
            <pc:sldMk cId="161068301" sldId="292"/>
            <ac:spMk id="3" creationId="{0FD9BDB7-61D5-4A57-BC34-15263A78C662}"/>
          </ac:spMkLst>
        </pc:spChg>
        <pc:picChg chg="mod">
          <ac:chgData name="" userId="793d697cc3187c9e" providerId="LiveId" clId="{3BFE0D70-E3CD-4B32-B775-4568329762F3}" dt="2024-06-19T09:19:19.800" v="777" actId="1076"/>
          <ac:picMkLst>
            <pc:docMk/>
            <pc:sldMk cId="161068301" sldId="292"/>
            <ac:picMk id="4" creationId="{00000000-0000-0000-0000-000000000000}"/>
          </ac:picMkLst>
        </pc:picChg>
      </pc:sldChg>
      <pc:sldChg chg="modSp">
        <pc:chgData name="" userId="793d697cc3187c9e" providerId="LiveId" clId="{3BFE0D70-E3CD-4B32-B775-4568329762F3}" dt="2024-06-19T09:18:52.076" v="772" actId="1076"/>
        <pc:sldMkLst>
          <pc:docMk/>
          <pc:sldMk cId="1319962166" sldId="296"/>
        </pc:sldMkLst>
        <pc:picChg chg="mod">
          <ac:chgData name="" userId="793d697cc3187c9e" providerId="LiveId" clId="{3BFE0D70-E3CD-4B32-B775-4568329762F3}" dt="2024-06-19T09:18:52.076" v="772" actId="1076"/>
          <ac:picMkLst>
            <pc:docMk/>
            <pc:sldMk cId="1319962166" sldId="296"/>
            <ac:picMk id="4" creationId="{00000000-0000-0000-0000-000000000000}"/>
          </ac:picMkLst>
        </pc:picChg>
      </pc:sldChg>
      <pc:sldChg chg="modSp">
        <pc:chgData name="" userId="793d697cc3187c9e" providerId="LiveId" clId="{3BFE0D70-E3CD-4B32-B775-4568329762F3}" dt="2024-06-19T09:18:42.162" v="771" actId="1076"/>
        <pc:sldMkLst>
          <pc:docMk/>
          <pc:sldMk cId="4265310103" sldId="300"/>
        </pc:sldMkLst>
        <pc:picChg chg="mod">
          <ac:chgData name="" userId="793d697cc3187c9e" providerId="LiveId" clId="{3BFE0D70-E3CD-4B32-B775-4568329762F3}" dt="2024-06-19T09:18:42.162" v="771" actId="1076"/>
          <ac:picMkLst>
            <pc:docMk/>
            <pc:sldMk cId="4265310103" sldId="300"/>
            <ac:picMk id="4" creationId="{00000000-0000-0000-0000-000000000000}"/>
          </ac:picMkLst>
        </pc:picChg>
      </pc:sldChg>
      <pc:sldChg chg="ord">
        <pc:chgData name="" userId="793d697cc3187c9e" providerId="LiveId" clId="{3BFE0D70-E3CD-4B32-B775-4568329762F3}" dt="2024-06-19T09:09:05.470" v="388"/>
        <pc:sldMkLst>
          <pc:docMk/>
          <pc:sldMk cId="3094406666" sldId="309"/>
        </pc:sldMkLst>
      </pc:sldChg>
      <pc:sldChg chg="modSp">
        <pc:chgData name="" userId="793d697cc3187c9e" providerId="LiveId" clId="{3BFE0D70-E3CD-4B32-B775-4568329762F3}" dt="2024-06-19T09:58:33.859" v="1114" actId="14100"/>
        <pc:sldMkLst>
          <pc:docMk/>
          <pc:sldMk cId="1131993946" sldId="313"/>
        </pc:sldMkLst>
        <pc:picChg chg="mod modCrop">
          <ac:chgData name="" userId="793d697cc3187c9e" providerId="LiveId" clId="{3BFE0D70-E3CD-4B32-B775-4568329762F3}" dt="2024-06-19T09:58:33.859" v="1114" actId="14100"/>
          <ac:picMkLst>
            <pc:docMk/>
            <pc:sldMk cId="1131993946" sldId="313"/>
            <ac:picMk id="4" creationId="{00000000-0000-0000-0000-000000000000}"/>
          </ac:picMkLst>
        </pc:picChg>
      </pc:sldChg>
      <pc:sldChg chg="del">
        <pc:chgData name="" userId="793d697cc3187c9e" providerId="LiveId" clId="{3BFE0D70-E3CD-4B32-B775-4568329762F3}" dt="2024-06-19T09:19:56.443" v="780" actId="2696"/>
        <pc:sldMkLst>
          <pc:docMk/>
          <pc:sldMk cId="1311765763" sldId="315"/>
        </pc:sldMkLst>
      </pc:sldChg>
      <pc:sldChg chg="add">
        <pc:chgData name="" userId="793d697cc3187c9e" providerId="LiveId" clId="{3BFE0D70-E3CD-4B32-B775-4568329762F3}" dt="2024-06-19T09:20:03.707" v="783"/>
        <pc:sldMkLst>
          <pc:docMk/>
          <pc:sldMk cId="3522414240" sldId="315"/>
        </pc:sldMkLst>
      </pc:sldChg>
      <pc:sldChg chg="del">
        <pc:chgData name="" userId="793d697cc3187c9e" providerId="LiveId" clId="{3BFE0D70-E3CD-4B32-B775-4568329762F3}" dt="2024-06-19T09:19:56.449" v="781" actId="2696"/>
        <pc:sldMkLst>
          <pc:docMk/>
          <pc:sldMk cId="488805561" sldId="316"/>
        </pc:sldMkLst>
      </pc:sldChg>
      <pc:sldChg chg="add">
        <pc:chgData name="" userId="793d697cc3187c9e" providerId="LiveId" clId="{3BFE0D70-E3CD-4B32-B775-4568329762F3}" dt="2024-06-19T09:20:03.707" v="783"/>
        <pc:sldMkLst>
          <pc:docMk/>
          <pc:sldMk cId="2441617096" sldId="316"/>
        </pc:sldMkLst>
      </pc:sldChg>
      <pc:sldChg chg="add">
        <pc:chgData name="" userId="793d697cc3187c9e" providerId="LiveId" clId="{3BFE0D70-E3CD-4B32-B775-4568329762F3}" dt="2024-06-19T09:20:03.707" v="783"/>
        <pc:sldMkLst>
          <pc:docMk/>
          <pc:sldMk cId="570760998" sldId="317"/>
        </pc:sldMkLst>
      </pc:sldChg>
      <pc:sldChg chg="del">
        <pc:chgData name="" userId="793d697cc3187c9e" providerId="LiveId" clId="{3BFE0D70-E3CD-4B32-B775-4568329762F3}" dt="2024-06-19T09:19:56.454" v="782" actId="2696"/>
        <pc:sldMkLst>
          <pc:docMk/>
          <pc:sldMk cId="3417895890" sldId="317"/>
        </pc:sldMkLst>
      </pc:sldChg>
      <pc:sldChg chg="modSp">
        <pc:chgData name="" userId="793d697cc3187c9e" providerId="LiveId" clId="{3BFE0D70-E3CD-4B32-B775-4568329762F3}" dt="2024-06-19T09:57:40.375" v="1110" actId="20577"/>
        <pc:sldMkLst>
          <pc:docMk/>
          <pc:sldMk cId="1104935387" sldId="327"/>
        </pc:sldMkLst>
        <pc:spChg chg="mod">
          <ac:chgData name="" userId="793d697cc3187c9e" providerId="LiveId" clId="{3BFE0D70-E3CD-4B32-B775-4568329762F3}" dt="2024-06-19T08:58:26.197" v="240" actId="113"/>
          <ac:spMkLst>
            <pc:docMk/>
            <pc:sldMk cId="1104935387" sldId="327"/>
            <ac:spMk id="2" creationId="{C89401AF-AA3F-4BB1-BCE9-A1A741843F6A}"/>
          </ac:spMkLst>
        </pc:spChg>
        <pc:spChg chg="mod">
          <ac:chgData name="" userId="793d697cc3187c9e" providerId="LiveId" clId="{3BFE0D70-E3CD-4B32-B775-4568329762F3}" dt="2024-06-19T09:57:40.375" v="1110" actId="20577"/>
          <ac:spMkLst>
            <pc:docMk/>
            <pc:sldMk cId="1104935387" sldId="327"/>
            <ac:spMk id="3" creationId="{C14DE243-AD1F-4C10-B1A9-9BBCF7CE713F}"/>
          </ac:spMkLst>
        </pc:spChg>
      </pc:sldChg>
      <pc:sldChg chg="modSp">
        <pc:chgData name="" userId="793d697cc3187c9e" providerId="LiveId" clId="{3BFE0D70-E3CD-4B32-B775-4568329762F3}" dt="2024-06-19T09:13:29.870" v="575" actId="20577"/>
        <pc:sldMkLst>
          <pc:docMk/>
          <pc:sldMk cId="1369931253" sldId="329"/>
        </pc:sldMkLst>
        <pc:spChg chg="mod">
          <ac:chgData name="" userId="793d697cc3187c9e" providerId="LiveId" clId="{3BFE0D70-E3CD-4B32-B775-4568329762F3}" dt="2024-06-19T09:13:29.870" v="575" actId="20577"/>
          <ac:spMkLst>
            <pc:docMk/>
            <pc:sldMk cId="1369931253" sldId="329"/>
            <ac:spMk id="4" creationId="{78DCEA68-E4AB-4454-AEA6-1375DD107AA6}"/>
          </ac:spMkLst>
        </pc:spChg>
      </pc:sldChg>
      <pc:sldChg chg="addSp modSp">
        <pc:chgData name="" userId="793d697cc3187c9e" providerId="LiveId" clId="{3BFE0D70-E3CD-4B32-B775-4568329762F3}" dt="2024-06-19T09:38:22.621" v="964" actId="20577"/>
        <pc:sldMkLst>
          <pc:docMk/>
          <pc:sldMk cId="0" sldId="330"/>
        </pc:sldMkLst>
        <pc:spChg chg="add mod">
          <ac:chgData name="" userId="793d697cc3187c9e" providerId="LiveId" clId="{3BFE0D70-E3CD-4B32-B775-4568329762F3}" dt="2024-06-19T09:17:48.297" v="767" actId="20577"/>
          <ac:spMkLst>
            <pc:docMk/>
            <pc:sldMk cId="0" sldId="330"/>
            <ac:spMk id="2" creationId="{2A8E2B5F-AA1F-4C97-901D-A3729319B319}"/>
          </ac:spMkLst>
        </pc:spChg>
        <pc:spChg chg="mod">
          <ac:chgData name="" userId="793d697cc3187c9e" providerId="LiveId" clId="{3BFE0D70-E3CD-4B32-B775-4568329762F3}" dt="2024-06-19T09:38:22.621" v="964" actId="20577"/>
          <ac:spMkLst>
            <pc:docMk/>
            <pc:sldMk cId="0" sldId="330"/>
            <ac:spMk id="117" creationId="{00000000-0000-0000-0000-000000000000}"/>
          </ac:spMkLst>
        </pc:spChg>
      </pc:sldChg>
      <pc:sldChg chg="modSp">
        <pc:chgData name="" userId="793d697cc3187c9e" providerId="LiveId" clId="{3BFE0D70-E3CD-4B32-B775-4568329762F3}" dt="2024-06-19T09:23:01.753" v="865" actId="20577"/>
        <pc:sldMkLst>
          <pc:docMk/>
          <pc:sldMk cId="2036964469" sldId="331"/>
        </pc:sldMkLst>
        <pc:spChg chg="mod">
          <ac:chgData name="" userId="793d697cc3187c9e" providerId="LiveId" clId="{3BFE0D70-E3CD-4B32-B775-4568329762F3}" dt="2024-06-19T09:23:01.753" v="865" actId="20577"/>
          <ac:spMkLst>
            <pc:docMk/>
            <pc:sldMk cId="2036964469" sldId="331"/>
            <ac:spMk id="3" creationId="{FEF13D9E-0057-4EDB-956A-CD65D01F9CD2}"/>
          </ac:spMkLst>
        </pc:spChg>
      </pc:sldChg>
      <pc:sldChg chg="addSp modSp">
        <pc:chgData name="" userId="793d697cc3187c9e" providerId="LiveId" clId="{3BFE0D70-E3CD-4B32-B775-4568329762F3}" dt="2024-06-19T09:39:05.828" v="1018" actId="20577"/>
        <pc:sldMkLst>
          <pc:docMk/>
          <pc:sldMk cId="2996433317" sldId="334"/>
        </pc:sldMkLst>
        <pc:spChg chg="add mod">
          <ac:chgData name="" userId="793d697cc3187c9e" providerId="LiveId" clId="{3BFE0D70-E3CD-4B32-B775-4568329762F3}" dt="2024-06-19T09:15:35.182" v="690" actId="2711"/>
          <ac:spMkLst>
            <pc:docMk/>
            <pc:sldMk cId="2996433317" sldId="334"/>
            <ac:spMk id="2" creationId="{EBA23833-9102-438D-8694-1F0949D147D0}"/>
          </ac:spMkLst>
        </pc:spChg>
        <pc:graphicFrameChg chg="modGraphic">
          <ac:chgData name="" userId="793d697cc3187c9e" providerId="LiveId" clId="{3BFE0D70-E3CD-4B32-B775-4568329762F3}" dt="2024-06-19T09:39:05.828" v="1018" actId="20577"/>
          <ac:graphicFrameMkLst>
            <pc:docMk/>
            <pc:sldMk cId="2996433317" sldId="334"/>
            <ac:graphicFrameMk id="7" creationId="{2C926233-B2A2-4E08-B520-2B01DB23CD64}"/>
          </ac:graphicFrameMkLst>
        </pc:graphicFrameChg>
      </pc:sldChg>
      <pc:sldChg chg="modSp">
        <pc:chgData name="" userId="793d697cc3187c9e" providerId="LiveId" clId="{3BFE0D70-E3CD-4B32-B775-4568329762F3}" dt="2024-06-19T09:24:25.326" v="911" actId="1076"/>
        <pc:sldMkLst>
          <pc:docMk/>
          <pc:sldMk cId="356893942" sldId="335"/>
        </pc:sldMkLst>
        <pc:spChg chg="mod">
          <ac:chgData name="" userId="793d697cc3187c9e" providerId="LiveId" clId="{3BFE0D70-E3CD-4B32-B775-4568329762F3}" dt="2024-06-19T09:24:25.326" v="911" actId="1076"/>
          <ac:spMkLst>
            <pc:docMk/>
            <pc:sldMk cId="356893942" sldId="335"/>
            <ac:spMk id="4" creationId="{590949C0-7749-421A-BC12-0FDC2EC8F31F}"/>
          </ac:spMkLst>
        </pc:spChg>
        <pc:graphicFrameChg chg="mod modGraphic">
          <ac:chgData name="" userId="793d697cc3187c9e" providerId="LiveId" clId="{3BFE0D70-E3CD-4B32-B775-4568329762F3}" dt="2024-06-19T09:10:29.290" v="427" actId="14100"/>
          <ac:graphicFrameMkLst>
            <pc:docMk/>
            <pc:sldMk cId="356893942" sldId="335"/>
            <ac:graphicFrameMk id="3" creationId="{2C8E848C-AE9B-4844-858B-BCB72BDAB30F}"/>
          </ac:graphicFrameMkLst>
        </pc:graphicFrameChg>
      </pc:sldChg>
      <pc:sldChg chg="addSp delSp modSp ord">
        <pc:chgData name="" userId="793d697cc3187c9e" providerId="LiveId" clId="{3BFE0D70-E3CD-4B32-B775-4568329762F3}" dt="2024-06-19T09:34:48.211" v="950" actId="1076"/>
        <pc:sldMkLst>
          <pc:docMk/>
          <pc:sldMk cId="3435333644" sldId="336"/>
        </pc:sldMkLst>
        <pc:spChg chg="mod">
          <ac:chgData name="" userId="793d697cc3187c9e" providerId="LiveId" clId="{3BFE0D70-E3CD-4B32-B775-4568329762F3}" dt="2024-06-19T09:34:15.897" v="946" actId="1076"/>
          <ac:spMkLst>
            <pc:docMk/>
            <pc:sldMk cId="3435333644" sldId="336"/>
            <ac:spMk id="2" creationId="{192A7BD9-F3E1-44D7-909B-20CEE5CF0F63}"/>
          </ac:spMkLst>
        </pc:spChg>
        <pc:spChg chg="del mod">
          <ac:chgData name="" userId="793d697cc3187c9e" providerId="LiveId" clId="{3BFE0D70-E3CD-4B32-B775-4568329762F3}" dt="2024-06-19T09:24:51.755" v="932" actId="478"/>
          <ac:spMkLst>
            <pc:docMk/>
            <pc:sldMk cId="3435333644" sldId="336"/>
            <ac:spMk id="3" creationId="{2A318BC3-40D4-4782-BE94-3AD30AD4A3B8}"/>
          </ac:spMkLst>
        </pc:spChg>
        <pc:spChg chg="add del mod">
          <ac:chgData name="" userId="793d697cc3187c9e" providerId="LiveId" clId="{3BFE0D70-E3CD-4B32-B775-4568329762F3}" dt="2024-06-19T09:24:54.674" v="933" actId="478"/>
          <ac:spMkLst>
            <pc:docMk/>
            <pc:sldMk cId="3435333644" sldId="336"/>
            <ac:spMk id="5" creationId="{0185BF2D-9FA6-470D-B360-6CD1366F343C}"/>
          </ac:spMkLst>
        </pc:spChg>
        <pc:graphicFrameChg chg="add del mod modGraphic">
          <ac:chgData name="" userId="793d697cc3187c9e" providerId="LiveId" clId="{3BFE0D70-E3CD-4B32-B775-4568329762F3}" dt="2024-06-19T09:33:49.228" v="940" actId="478"/>
          <ac:graphicFrameMkLst>
            <pc:docMk/>
            <pc:sldMk cId="3435333644" sldId="336"/>
            <ac:graphicFrameMk id="6" creationId="{E54BB27E-C24D-4043-853D-E71178E5DCFB}"/>
          </ac:graphicFrameMkLst>
        </pc:graphicFrameChg>
        <pc:graphicFrameChg chg="add mod modGraphic">
          <ac:chgData name="" userId="793d697cc3187c9e" providerId="LiveId" clId="{3BFE0D70-E3CD-4B32-B775-4568329762F3}" dt="2024-06-19T09:34:48.211" v="950" actId="1076"/>
          <ac:graphicFrameMkLst>
            <pc:docMk/>
            <pc:sldMk cId="3435333644" sldId="336"/>
            <ac:graphicFrameMk id="7" creationId="{16C036A9-F09F-4BC0-A596-B639B8644F42}"/>
          </ac:graphicFrameMkLst>
        </pc:graphicFrameChg>
      </pc:sldChg>
      <pc:sldChg chg="addSp delSp modSp add">
        <pc:chgData name="" userId="793d697cc3187c9e" providerId="LiveId" clId="{3BFE0D70-E3CD-4B32-B775-4568329762F3}" dt="2024-06-19T09:07:57.350" v="386" actId="1076"/>
        <pc:sldMkLst>
          <pc:docMk/>
          <pc:sldMk cId="1743846387" sldId="338"/>
        </pc:sldMkLst>
        <pc:spChg chg="del">
          <ac:chgData name="" userId="793d697cc3187c9e" providerId="LiveId" clId="{3BFE0D70-E3CD-4B32-B775-4568329762F3}" dt="2024-06-19T08:44:21.930" v="1"/>
          <ac:spMkLst>
            <pc:docMk/>
            <pc:sldMk cId="1743846387" sldId="338"/>
            <ac:spMk id="2" creationId="{65982A47-E867-4FFB-81DA-3B51D648F2F6}"/>
          </ac:spMkLst>
        </pc:spChg>
        <pc:spChg chg="add mod">
          <ac:chgData name="" userId="793d697cc3187c9e" providerId="LiveId" clId="{3BFE0D70-E3CD-4B32-B775-4568329762F3}" dt="2024-06-19T09:06:19.321" v="366"/>
          <ac:spMkLst>
            <pc:docMk/>
            <pc:sldMk cId="1743846387" sldId="338"/>
            <ac:spMk id="3" creationId="{1227931F-5D7B-4E37-88E3-F9A8D951363B}"/>
          </ac:spMkLst>
        </pc:spChg>
        <pc:spChg chg="add mod">
          <ac:chgData name="" userId="793d697cc3187c9e" providerId="LiveId" clId="{3BFE0D70-E3CD-4B32-B775-4568329762F3}" dt="2024-06-19T09:07:57.350" v="386" actId="1076"/>
          <ac:spMkLst>
            <pc:docMk/>
            <pc:sldMk cId="1743846387" sldId="338"/>
            <ac:spMk id="4" creationId="{9020CFAB-6727-49D0-B201-F17F1FC7DD81}"/>
          </ac:spMkLst>
        </pc:spChg>
      </pc:sldChg>
      <pc:sldChg chg="addSp modSp add">
        <pc:chgData name="" userId="793d697cc3187c9e" providerId="LiveId" clId="{3BFE0D70-E3CD-4B32-B775-4568329762F3}" dt="2024-06-19T09:23:27.154" v="878" actId="255"/>
        <pc:sldMkLst>
          <pc:docMk/>
          <pc:sldMk cId="711426455" sldId="339"/>
        </pc:sldMkLst>
        <pc:spChg chg="mod">
          <ac:chgData name="" userId="793d697cc3187c9e" providerId="LiveId" clId="{3BFE0D70-E3CD-4B32-B775-4568329762F3}" dt="2024-06-19T09:23:27.154" v="878" actId="255"/>
          <ac:spMkLst>
            <pc:docMk/>
            <pc:sldMk cId="711426455" sldId="339"/>
            <ac:spMk id="2" creationId="{BCF9F500-D783-4976-8CAA-254E7F127BAE}"/>
          </ac:spMkLst>
        </pc:spChg>
        <pc:picChg chg="add mod">
          <ac:chgData name="" userId="793d697cc3187c9e" providerId="LiveId" clId="{3BFE0D70-E3CD-4B32-B775-4568329762F3}" dt="2024-06-19T09:03:14.866" v="333" actId="1076"/>
          <ac:picMkLst>
            <pc:docMk/>
            <pc:sldMk cId="711426455" sldId="339"/>
            <ac:picMk id="1026" creationId="{C667FED6-E76F-48F9-9491-8C798675F0C1}"/>
          </ac:picMkLst>
        </pc:picChg>
      </pc:sldChg>
      <pc:sldChg chg="delSp modSp add ord">
        <pc:chgData name="" userId="793d697cc3187c9e" providerId="LiveId" clId="{3BFE0D70-E3CD-4B32-B775-4568329762F3}" dt="2024-06-19T09:22:32.313" v="831" actId="27636"/>
        <pc:sldMkLst>
          <pc:docMk/>
          <pc:sldMk cId="1781471148" sldId="340"/>
        </pc:sldMkLst>
        <pc:spChg chg="del">
          <ac:chgData name="" userId="793d697cc3187c9e" providerId="LiveId" clId="{3BFE0D70-E3CD-4B32-B775-4568329762F3}" dt="2024-06-19T09:20:40.901" v="786" actId="478"/>
          <ac:spMkLst>
            <pc:docMk/>
            <pc:sldMk cId="1781471148" sldId="340"/>
            <ac:spMk id="2" creationId="{756BDF4A-7C4C-48D2-892C-D98AA2869A20}"/>
          </ac:spMkLst>
        </pc:spChg>
        <pc:spChg chg="mod">
          <ac:chgData name="" userId="793d697cc3187c9e" providerId="LiveId" clId="{3BFE0D70-E3CD-4B32-B775-4568329762F3}" dt="2024-06-19T09:22:32.313" v="831" actId="27636"/>
          <ac:spMkLst>
            <pc:docMk/>
            <pc:sldMk cId="1781471148" sldId="340"/>
            <ac:spMk id="3" creationId="{A6AED1C8-18C9-42C4-B76B-F74A5A425B0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9"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r>
              <a:rPr lang="pt-PT" sz="1400" b="0" strike="noStrike" spc="-1">
                <a:solidFill>
                  <a:srgbClr val="000000"/>
                </a:solidFill>
                <a:latin typeface="Arial"/>
              </a:rPr>
              <a:t>Clique para mover o diapositivo</a:t>
            </a:r>
          </a:p>
        </p:txBody>
      </p:sp>
      <p:sp>
        <p:nvSpPr>
          <p:cNvPr id="90"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r>
              <a:rPr lang="pt-PT" sz="2000" b="0" strike="noStrike" spc="-1">
                <a:latin typeface="Arial"/>
              </a:rPr>
              <a:t>Clique para editar o formato das notas</a:t>
            </a:r>
          </a:p>
        </p:txBody>
      </p:sp>
      <p:sp>
        <p:nvSpPr>
          <p:cNvPr id="91"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r>
              <a:rPr lang="pt-PT" sz="1400" b="0" strike="noStrike" spc="-1">
                <a:latin typeface="Times New Roman"/>
              </a:rPr>
              <a:t>&lt;cabeçalho&gt;</a:t>
            </a:r>
          </a:p>
        </p:txBody>
      </p:sp>
      <p:sp>
        <p:nvSpPr>
          <p:cNvPr id="92" name="PlaceHolder 4"/>
          <p:cNvSpPr>
            <a:spLocks noGrp="1"/>
          </p:cNvSpPr>
          <p:nvPr>
            <p:ph type="dt" idx="7"/>
          </p:nvPr>
        </p:nvSpPr>
        <p:spPr>
          <a:xfrm>
            <a:off x="4278960" y="0"/>
            <a:ext cx="3280680" cy="534240"/>
          </a:xfrm>
          <a:prstGeom prst="rect">
            <a:avLst/>
          </a:prstGeom>
          <a:noFill/>
          <a:ln w="0">
            <a:noFill/>
          </a:ln>
        </p:spPr>
        <p:txBody>
          <a:bodyPr lIns="0" tIns="0" rIns="0" bIns="0" anchor="t">
            <a:noAutofit/>
          </a:bodyPr>
          <a:lstStyle>
            <a:lvl1pPr algn="r">
              <a:buNone/>
              <a:defRPr lang="pt-PT" sz="1400" b="0" strike="noStrike" spc="-1">
                <a:latin typeface="Times New Roman"/>
              </a:defRPr>
            </a:lvl1pPr>
          </a:lstStyle>
          <a:p>
            <a:pPr algn="r">
              <a:buNone/>
            </a:pPr>
            <a:r>
              <a:rPr lang="pt-PT" sz="1400" b="0" strike="noStrike" spc="-1">
                <a:latin typeface="Times New Roman"/>
              </a:rPr>
              <a:t>&lt;data/hora&gt;</a:t>
            </a:r>
          </a:p>
        </p:txBody>
      </p:sp>
      <p:sp>
        <p:nvSpPr>
          <p:cNvPr id="93" name="PlaceHolder 5"/>
          <p:cNvSpPr>
            <a:spLocks noGrp="1"/>
          </p:cNvSpPr>
          <p:nvPr>
            <p:ph type="ftr" idx="8"/>
          </p:nvPr>
        </p:nvSpPr>
        <p:spPr>
          <a:xfrm>
            <a:off x="0" y="10157400"/>
            <a:ext cx="3280680" cy="534240"/>
          </a:xfrm>
          <a:prstGeom prst="rect">
            <a:avLst/>
          </a:prstGeom>
          <a:noFill/>
          <a:ln w="0">
            <a:noFill/>
          </a:ln>
        </p:spPr>
        <p:txBody>
          <a:bodyPr lIns="0" tIns="0" rIns="0" bIns="0" anchor="b">
            <a:noAutofit/>
          </a:bodyPr>
          <a:lstStyle>
            <a:lvl1pPr>
              <a:defRPr lang="pt-PT" sz="1400" b="0" strike="noStrike" spc="-1">
                <a:latin typeface="Times New Roman"/>
              </a:defRPr>
            </a:lvl1pPr>
          </a:lstStyle>
          <a:p>
            <a:r>
              <a:rPr lang="pt-PT" sz="1400" b="0" strike="noStrike" spc="-1">
                <a:latin typeface="Times New Roman"/>
              </a:rPr>
              <a:t>&lt;rodapé&gt;</a:t>
            </a:r>
          </a:p>
        </p:txBody>
      </p:sp>
      <p:sp>
        <p:nvSpPr>
          <p:cNvPr id="94" name="PlaceHolder 6"/>
          <p:cNvSpPr>
            <a:spLocks noGrp="1"/>
          </p:cNvSpPr>
          <p:nvPr>
            <p:ph type="sldNum" idx="9"/>
          </p:nvPr>
        </p:nvSpPr>
        <p:spPr>
          <a:xfrm>
            <a:off x="4278960" y="10157400"/>
            <a:ext cx="3280680" cy="534240"/>
          </a:xfrm>
          <a:prstGeom prst="rect">
            <a:avLst/>
          </a:prstGeom>
          <a:noFill/>
          <a:ln w="0">
            <a:noFill/>
          </a:ln>
        </p:spPr>
        <p:txBody>
          <a:bodyPr lIns="0" tIns="0" rIns="0" bIns="0" anchor="b">
            <a:noAutofit/>
          </a:bodyPr>
          <a:lstStyle>
            <a:lvl1pPr algn="r">
              <a:buNone/>
              <a:defRPr lang="pt-PT" sz="1400" b="0" strike="noStrike" spc="-1">
                <a:latin typeface="Times New Roman"/>
              </a:defRPr>
            </a:lvl1pPr>
          </a:lstStyle>
          <a:p>
            <a:pPr algn="r">
              <a:buNone/>
            </a:pPr>
            <a:fld id="{1811E66C-1E62-4B65-9389-64A73211FAB6}" type="slidenum">
              <a:rPr lang="pt-PT" sz="1400" b="0" strike="noStrike" spc="-1">
                <a:latin typeface="Times New Roman"/>
              </a:rPr>
              <a:t>‹Nº›</a:t>
            </a:fld>
            <a:endParaRPr lang="pt-PT"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17488" y="812800"/>
            <a:ext cx="7124700" cy="4008438"/>
          </a:xfrm>
        </p:spPr>
      </p:sp>
      <p:sp>
        <p:nvSpPr>
          <p:cNvPr id="3" name="Marcador de notas 2"/>
          <p:cNvSpPr>
            <a:spLocks noGrp="1"/>
          </p:cNvSpPr>
          <p:nvPr>
            <p:ph type="body" idx="1"/>
          </p:nvPr>
        </p:nvSpPr>
        <p:spPr/>
        <p:txBody>
          <a:bodyPr/>
          <a:lstStyle/>
          <a:p>
            <a:pPr marL="0" indent="0">
              <a:buNone/>
            </a:pPr>
            <a:r>
              <a:rPr lang="en-US" sz="1200" b="1" spc="-1" dirty="0">
                <a:solidFill>
                  <a:srgbClr val="000000"/>
                </a:solidFill>
                <a:ea typeface="Calibri"/>
              </a:rPr>
              <a:t>1. Submit a proposal for doctoral degrees</a:t>
            </a:r>
            <a:r>
              <a:rPr lang="en-US" sz="1200" spc="-1" dirty="0">
                <a:solidFill>
                  <a:srgbClr val="000000"/>
                </a:solidFill>
                <a:ea typeface="Calibri"/>
              </a:rPr>
              <a:t> awarded by the participating institutions. </a:t>
            </a:r>
          </a:p>
          <a:p>
            <a:pPr marL="0" indent="0">
              <a:buNone/>
            </a:pPr>
            <a:r>
              <a:rPr lang="en-US" sz="1200" spc="-1" dirty="0">
                <a:solidFill>
                  <a:srgbClr val="000000"/>
                </a:solidFill>
                <a:ea typeface="Calibri"/>
              </a:rPr>
              <a:t>PhD candidates must be enrolled in a joint </a:t>
            </a:r>
            <a:r>
              <a:rPr lang="en-US" sz="1200" spc="-1" dirty="0" err="1">
                <a:solidFill>
                  <a:srgbClr val="000000"/>
                </a:solidFill>
                <a:ea typeface="Calibri"/>
              </a:rPr>
              <a:t>programme</a:t>
            </a:r>
            <a:r>
              <a:rPr lang="en-US" sz="1200" spc="-1" dirty="0">
                <a:solidFill>
                  <a:srgbClr val="000000"/>
                </a:solidFill>
                <a:ea typeface="Calibri"/>
              </a:rPr>
              <a:t> and be jointly supervised.</a:t>
            </a:r>
          </a:p>
          <a:p>
            <a:endParaRPr lang="en-GB" dirty="0"/>
          </a:p>
        </p:txBody>
      </p:sp>
      <p:sp>
        <p:nvSpPr>
          <p:cNvPr id="4" name="Marcador de número de diapositiva 3"/>
          <p:cNvSpPr>
            <a:spLocks noGrp="1"/>
          </p:cNvSpPr>
          <p:nvPr>
            <p:ph type="sldNum" sz="quarter" idx="5"/>
          </p:nvPr>
        </p:nvSpPr>
        <p:spPr/>
        <p:txBody>
          <a:bodyPr/>
          <a:lstStyle/>
          <a:p>
            <a:fld id="{BF6063ED-BF36-4E9D-B240-4B7F6C03ACA1}" type="slidenum">
              <a:rPr lang="en-GB" smtClean="0"/>
              <a:t>10</a:t>
            </a:fld>
            <a:endParaRPr lang="en-GB"/>
          </a:p>
        </p:txBody>
      </p:sp>
    </p:spTree>
    <p:extLst>
      <p:ext uri="{BB962C8B-B14F-4D97-AF65-F5344CB8AC3E}">
        <p14:creationId xmlns:p14="http://schemas.microsoft.com/office/powerpoint/2010/main" val="3121804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5AB3F6AA-0038-4F91-9529-9864233D8237}" type="slidenum">
              <a:t>‹Nº›</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205920"/>
            <a:ext cx="8229240" cy="856800"/>
          </a:xfrm>
          <a:prstGeom prst="rect">
            <a:avLst/>
          </a:prstGeom>
          <a:noFill/>
          <a:ln w="0">
            <a:noFill/>
          </a:ln>
        </p:spPr>
        <p:txBody>
          <a:bodyPr lIns="0" tIns="0" rIns="0" bIns="0" anchor="ctr">
            <a:noAutofit/>
          </a:bodyPr>
          <a:lstStyle/>
          <a:p>
            <a:endParaRPr lang="pt-PT" sz="1400" b="0" strike="noStrike" spc="-1">
              <a:solidFill>
                <a:srgbClr val="000000"/>
              </a:solidFill>
              <a:latin typeface="Arial"/>
            </a:endParaRPr>
          </a:p>
        </p:txBody>
      </p:sp>
      <p:sp>
        <p:nvSpPr>
          <p:cNvPr id="31" name="PlaceHolder 2"/>
          <p:cNvSpPr>
            <a:spLocks noGrp="1"/>
          </p:cNvSpPr>
          <p:nvPr>
            <p:ph/>
          </p:nvPr>
        </p:nvSpPr>
        <p:spPr>
          <a:xfrm>
            <a:off x="457200" y="1200240"/>
            <a:ext cx="8229240" cy="1618920"/>
          </a:xfrm>
          <a:prstGeom prst="rect">
            <a:avLst/>
          </a:prstGeom>
          <a:noFill/>
          <a:ln w="0">
            <a:noFill/>
          </a:ln>
        </p:spPr>
        <p:txBody>
          <a:bodyPr lIns="0" tIns="0" rIns="0" bIns="0" anchor="t">
            <a:normAutofit/>
          </a:bodyPr>
          <a:lstStyle/>
          <a:p>
            <a:endParaRPr lang="pt-PT" sz="1400" b="0" strike="noStrike" spc="-1">
              <a:solidFill>
                <a:srgbClr val="000000"/>
              </a:solidFill>
              <a:latin typeface="Arial"/>
            </a:endParaRPr>
          </a:p>
        </p:txBody>
      </p:sp>
      <p:sp>
        <p:nvSpPr>
          <p:cNvPr id="32" name="PlaceHolder 3"/>
          <p:cNvSpPr>
            <a:spLocks noGrp="1"/>
          </p:cNvSpPr>
          <p:nvPr>
            <p:ph/>
          </p:nvPr>
        </p:nvSpPr>
        <p:spPr>
          <a:xfrm>
            <a:off x="457200" y="2973240"/>
            <a:ext cx="8229240" cy="1618920"/>
          </a:xfrm>
          <a:prstGeom prst="rect">
            <a:avLst/>
          </a:prstGeom>
          <a:noFill/>
          <a:ln w="0">
            <a:noFill/>
          </a:ln>
        </p:spPr>
        <p:txBody>
          <a:bodyPr lIns="0" tIns="0" rIns="0" bIns="0" anchor="t">
            <a:normAutofit/>
          </a:bodyPr>
          <a:lstStyle/>
          <a:p>
            <a:endParaRPr lang="pt-PT" sz="1400" b="0" strike="noStrike" spc="-1">
              <a:solidFill>
                <a:srgbClr val="000000"/>
              </a:solidFill>
              <a:latin typeface="Arial"/>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716307B3-BF81-4231-B8E1-490210878B93}" type="slidenum">
              <a:t>‹Nº›</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205920"/>
            <a:ext cx="8229240" cy="856800"/>
          </a:xfrm>
          <a:prstGeom prst="rect">
            <a:avLst/>
          </a:prstGeom>
          <a:noFill/>
          <a:ln w="0">
            <a:noFill/>
          </a:ln>
        </p:spPr>
        <p:txBody>
          <a:bodyPr lIns="0" tIns="0" rIns="0" bIns="0" anchor="ctr">
            <a:noAutofit/>
          </a:bodyPr>
          <a:lstStyle/>
          <a:p>
            <a:endParaRPr lang="pt-PT" sz="1400" b="0" strike="noStrike" spc="-1">
              <a:solidFill>
                <a:srgbClr val="000000"/>
              </a:solidFill>
              <a:latin typeface="Arial"/>
            </a:endParaRPr>
          </a:p>
        </p:txBody>
      </p:sp>
      <p:sp>
        <p:nvSpPr>
          <p:cNvPr id="34" name="PlaceHolder 2"/>
          <p:cNvSpPr>
            <a:spLocks noGrp="1"/>
          </p:cNvSpPr>
          <p:nvPr>
            <p:ph/>
          </p:nvPr>
        </p:nvSpPr>
        <p:spPr>
          <a:xfrm>
            <a:off x="457200" y="1200240"/>
            <a:ext cx="4015800" cy="1618920"/>
          </a:xfrm>
          <a:prstGeom prst="rect">
            <a:avLst/>
          </a:prstGeom>
          <a:noFill/>
          <a:ln w="0">
            <a:noFill/>
          </a:ln>
        </p:spPr>
        <p:txBody>
          <a:bodyPr lIns="0" tIns="0" rIns="0" bIns="0" anchor="t">
            <a:normAutofit/>
          </a:bodyPr>
          <a:lstStyle/>
          <a:p>
            <a:endParaRPr lang="pt-PT" sz="1400" b="0" strike="noStrike" spc="-1">
              <a:solidFill>
                <a:srgbClr val="000000"/>
              </a:solidFill>
              <a:latin typeface="Arial"/>
            </a:endParaRPr>
          </a:p>
        </p:txBody>
      </p:sp>
      <p:sp>
        <p:nvSpPr>
          <p:cNvPr id="35" name="PlaceHolder 3"/>
          <p:cNvSpPr>
            <a:spLocks noGrp="1"/>
          </p:cNvSpPr>
          <p:nvPr>
            <p:ph/>
          </p:nvPr>
        </p:nvSpPr>
        <p:spPr>
          <a:xfrm>
            <a:off x="4674240" y="1200240"/>
            <a:ext cx="4015800" cy="1618920"/>
          </a:xfrm>
          <a:prstGeom prst="rect">
            <a:avLst/>
          </a:prstGeom>
          <a:noFill/>
          <a:ln w="0">
            <a:noFill/>
          </a:ln>
        </p:spPr>
        <p:txBody>
          <a:bodyPr lIns="0" tIns="0" rIns="0" bIns="0" anchor="t">
            <a:normAutofit/>
          </a:bodyPr>
          <a:lstStyle/>
          <a:p>
            <a:endParaRPr lang="pt-PT" sz="1400" b="0" strike="noStrike" spc="-1">
              <a:solidFill>
                <a:srgbClr val="000000"/>
              </a:solidFill>
              <a:latin typeface="Arial"/>
            </a:endParaRPr>
          </a:p>
        </p:txBody>
      </p:sp>
      <p:sp>
        <p:nvSpPr>
          <p:cNvPr id="36" name="PlaceHolder 4"/>
          <p:cNvSpPr>
            <a:spLocks noGrp="1"/>
          </p:cNvSpPr>
          <p:nvPr>
            <p:ph/>
          </p:nvPr>
        </p:nvSpPr>
        <p:spPr>
          <a:xfrm>
            <a:off x="457200" y="2973240"/>
            <a:ext cx="4015800" cy="1618920"/>
          </a:xfrm>
          <a:prstGeom prst="rect">
            <a:avLst/>
          </a:prstGeom>
          <a:noFill/>
          <a:ln w="0">
            <a:noFill/>
          </a:ln>
        </p:spPr>
        <p:txBody>
          <a:bodyPr lIns="0" tIns="0" rIns="0" bIns="0" anchor="t">
            <a:normAutofit/>
          </a:bodyPr>
          <a:lstStyle/>
          <a:p>
            <a:endParaRPr lang="pt-PT" sz="1400" b="0" strike="noStrike" spc="-1">
              <a:solidFill>
                <a:srgbClr val="000000"/>
              </a:solidFill>
              <a:latin typeface="Arial"/>
            </a:endParaRPr>
          </a:p>
        </p:txBody>
      </p:sp>
      <p:sp>
        <p:nvSpPr>
          <p:cNvPr id="37" name="PlaceHolder 5"/>
          <p:cNvSpPr>
            <a:spLocks noGrp="1"/>
          </p:cNvSpPr>
          <p:nvPr>
            <p:ph/>
          </p:nvPr>
        </p:nvSpPr>
        <p:spPr>
          <a:xfrm>
            <a:off x="4674240" y="2973240"/>
            <a:ext cx="4015800" cy="1618920"/>
          </a:xfrm>
          <a:prstGeom prst="rect">
            <a:avLst/>
          </a:prstGeom>
          <a:noFill/>
          <a:ln w="0">
            <a:noFill/>
          </a:ln>
        </p:spPr>
        <p:txBody>
          <a:bodyPr lIns="0" tIns="0" rIns="0" bIns="0" anchor="t">
            <a:normAutofit/>
          </a:bodyPr>
          <a:lstStyle/>
          <a:p>
            <a:endParaRPr lang="pt-PT" sz="1400" b="0" strike="noStrike" spc="-1">
              <a:solidFill>
                <a:srgbClr val="000000"/>
              </a:solidFill>
              <a:latin typeface="Arial"/>
            </a:endParaRPr>
          </a:p>
        </p:txBody>
      </p:sp>
      <p:sp>
        <p:nvSpPr>
          <p:cNvPr id="7" name="PlaceHolder 6"/>
          <p:cNvSpPr>
            <a:spLocks noGrp="1"/>
          </p:cNvSpPr>
          <p:nvPr>
            <p:ph type="ftr" idx="2"/>
          </p:nvPr>
        </p:nvSpPr>
        <p:spPr/>
        <p:txBody>
          <a:bodyPr/>
          <a:lstStyle/>
          <a:p>
            <a:r>
              <a:t>Footer</a:t>
            </a:r>
          </a:p>
        </p:txBody>
      </p:sp>
      <p:sp>
        <p:nvSpPr>
          <p:cNvPr id="8" name="PlaceHolder 7"/>
          <p:cNvSpPr>
            <a:spLocks noGrp="1"/>
          </p:cNvSpPr>
          <p:nvPr>
            <p:ph type="sldNum" idx="3"/>
          </p:nvPr>
        </p:nvSpPr>
        <p:spPr/>
        <p:txBody>
          <a:bodyPr/>
          <a:lstStyle/>
          <a:p>
            <a:fld id="{3646A703-6047-4D72-B1AC-516D0EB30592}" type="slidenum">
              <a:t>‹Nº›</a:t>
            </a:fld>
            <a:endParaRPr/>
          </a:p>
        </p:txBody>
      </p:sp>
      <p:sp>
        <p:nvSpPr>
          <p:cNvPr id="9" name="PlaceHolder 8"/>
          <p:cNvSpPr>
            <a:spLocks noGrp="1"/>
          </p:cNvSpPr>
          <p:nvPr>
            <p:ph type="dt" idx="1"/>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05920"/>
            <a:ext cx="8229240" cy="856800"/>
          </a:xfrm>
          <a:prstGeom prst="rect">
            <a:avLst/>
          </a:prstGeom>
          <a:noFill/>
          <a:ln w="0">
            <a:noFill/>
          </a:ln>
        </p:spPr>
        <p:txBody>
          <a:bodyPr lIns="0" tIns="0" rIns="0" bIns="0" anchor="ctr">
            <a:noAutofit/>
          </a:bodyPr>
          <a:lstStyle/>
          <a:p>
            <a:endParaRPr lang="pt-PT" sz="1400" b="0" strike="noStrike" spc="-1">
              <a:solidFill>
                <a:srgbClr val="000000"/>
              </a:solidFill>
              <a:latin typeface="Arial"/>
            </a:endParaRPr>
          </a:p>
        </p:txBody>
      </p:sp>
      <p:sp>
        <p:nvSpPr>
          <p:cNvPr id="39" name="PlaceHolder 2"/>
          <p:cNvSpPr>
            <a:spLocks noGrp="1"/>
          </p:cNvSpPr>
          <p:nvPr>
            <p:ph/>
          </p:nvPr>
        </p:nvSpPr>
        <p:spPr>
          <a:xfrm>
            <a:off x="457200" y="1200240"/>
            <a:ext cx="2649600" cy="1618920"/>
          </a:xfrm>
          <a:prstGeom prst="rect">
            <a:avLst/>
          </a:prstGeom>
          <a:noFill/>
          <a:ln w="0">
            <a:noFill/>
          </a:ln>
        </p:spPr>
        <p:txBody>
          <a:bodyPr lIns="0" tIns="0" rIns="0" bIns="0" anchor="t">
            <a:normAutofit/>
          </a:bodyPr>
          <a:lstStyle/>
          <a:p>
            <a:endParaRPr lang="pt-PT" sz="1400" b="0" strike="noStrike" spc="-1">
              <a:solidFill>
                <a:srgbClr val="000000"/>
              </a:solidFill>
              <a:latin typeface="Arial"/>
            </a:endParaRPr>
          </a:p>
        </p:txBody>
      </p:sp>
      <p:sp>
        <p:nvSpPr>
          <p:cNvPr id="40" name="PlaceHolder 3"/>
          <p:cNvSpPr>
            <a:spLocks noGrp="1"/>
          </p:cNvSpPr>
          <p:nvPr>
            <p:ph/>
          </p:nvPr>
        </p:nvSpPr>
        <p:spPr>
          <a:xfrm>
            <a:off x="3239640" y="1200240"/>
            <a:ext cx="2649600" cy="1618920"/>
          </a:xfrm>
          <a:prstGeom prst="rect">
            <a:avLst/>
          </a:prstGeom>
          <a:noFill/>
          <a:ln w="0">
            <a:noFill/>
          </a:ln>
        </p:spPr>
        <p:txBody>
          <a:bodyPr lIns="0" tIns="0" rIns="0" bIns="0" anchor="t">
            <a:normAutofit/>
          </a:bodyPr>
          <a:lstStyle/>
          <a:p>
            <a:endParaRPr lang="pt-PT" sz="1400" b="0" strike="noStrike" spc="-1">
              <a:solidFill>
                <a:srgbClr val="000000"/>
              </a:solidFill>
              <a:latin typeface="Arial"/>
            </a:endParaRPr>
          </a:p>
        </p:txBody>
      </p:sp>
      <p:sp>
        <p:nvSpPr>
          <p:cNvPr id="41" name="PlaceHolder 4"/>
          <p:cNvSpPr>
            <a:spLocks noGrp="1"/>
          </p:cNvSpPr>
          <p:nvPr>
            <p:ph/>
          </p:nvPr>
        </p:nvSpPr>
        <p:spPr>
          <a:xfrm>
            <a:off x="6022080" y="1200240"/>
            <a:ext cx="2649600" cy="1618920"/>
          </a:xfrm>
          <a:prstGeom prst="rect">
            <a:avLst/>
          </a:prstGeom>
          <a:noFill/>
          <a:ln w="0">
            <a:noFill/>
          </a:ln>
        </p:spPr>
        <p:txBody>
          <a:bodyPr lIns="0" tIns="0" rIns="0" bIns="0" anchor="t">
            <a:normAutofit/>
          </a:bodyPr>
          <a:lstStyle/>
          <a:p>
            <a:endParaRPr lang="pt-PT" sz="1400" b="0" strike="noStrike" spc="-1">
              <a:solidFill>
                <a:srgbClr val="000000"/>
              </a:solidFill>
              <a:latin typeface="Arial"/>
            </a:endParaRPr>
          </a:p>
        </p:txBody>
      </p:sp>
      <p:sp>
        <p:nvSpPr>
          <p:cNvPr id="42" name="PlaceHolder 5"/>
          <p:cNvSpPr>
            <a:spLocks noGrp="1"/>
          </p:cNvSpPr>
          <p:nvPr>
            <p:ph/>
          </p:nvPr>
        </p:nvSpPr>
        <p:spPr>
          <a:xfrm>
            <a:off x="457200" y="2973240"/>
            <a:ext cx="2649600" cy="1618920"/>
          </a:xfrm>
          <a:prstGeom prst="rect">
            <a:avLst/>
          </a:prstGeom>
          <a:noFill/>
          <a:ln w="0">
            <a:noFill/>
          </a:ln>
        </p:spPr>
        <p:txBody>
          <a:bodyPr lIns="0" tIns="0" rIns="0" bIns="0" anchor="t">
            <a:normAutofit/>
          </a:bodyPr>
          <a:lstStyle/>
          <a:p>
            <a:endParaRPr lang="pt-PT" sz="1400" b="0" strike="noStrike" spc="-1">
              <a:solidFill>
                <a:srgbClr val="000000"/>
              </a:solidFill>
              <a:latin typeface="Arial"/>
            </a:endParaRPr>
          </a:p>
        </p:txBody>
      </p:sp>
      <p:sp>
        <p:nvSpPr>
          <p:cNvPr id="43" name="PlaceHolder 6"/>
          <p:cNvSpPr>
            <a:spLocks noGrp="1"/>
          </p:cNvSpPr>
          <p:nvPr>
            <p:ph/>
          </p:nvPr>
        </p:nvSpPr>
        <p:spPr>
          <a:xfrm>
            <a:off x="3239640" y="2973240"/>
            <a:ext cx="2649600" cy="1618920"/>
          </a:xfrm>
          <a:prstGeom prst="rect">
            <a:avLst/>
          </a:prstGeom>
          <a:noFill/>
          <a:ln w="0">
            <a:noFill/>
          </a:ln>
        </p:spPr>
        <p:txBody>
          <a:bodyPr lIns="0" tIns="0" rIns="0" bIns="0" anchor="t">
            <a:normAutofit/>
          </a:bodyPr>
          <a:lstStyle/>
          <a:p>
            <a:endParaRPr lang="pt-PT" sz="1400" b="0" strike="noStrike" spc="-1">
              <a:solidFill>
                <a:srgbClr val="000000"/>
              </a:solidFill>
              <a:latin typeface="Arial"/>
            </a:endParaRPr>
          </a:p>
        </p:txBody>
      </p:sp>
      <p:sp>
        <p:nvSpPr>
          <p:cNvPr id="44" name="PlaceHolder 7"/>
          <p:cNvSpPr>
            <a:spLocks noGrp="1"/>
          </p:cNvSpPr>
          <p:nvPr>
            <p:ph/>
          </p:nvPr>
        </p:nvSpPr>
        <p:spPr>
          <a:xfrm>
            <a:off x="6022080" y="2973240"/>
            <a:ext cx="2649600" cy="1618920"/>
          </a:xfrm>
          <a:prstGeom prst="rect">
            <a:avLst/>
          </a:prstGeom>
          <a:noFill/>
          <a:ln w="0">
            <a:noFill/>
          </a:ln>
        </p:spPr>
        <p:txBody>
          <a:bodyPr lIns="0" tIns="0" rIns="0" bIns="0" anchor="t">
            <a:normAutofit/>
          </a:bodyPr>
          <a:lstStyle/>
          <a:p>
            <a:endParaRPr lang="pt-PT" sz="1400" b="0" strike="noStrike" spc="-1">
              <a:solidFill>
                <a:srgbClr val="000000"/>
              </a:solidFill>
              <a:latin typeface="Arial"/>
            </a:endParaRPr>
          </a:p>
        </p:txBody>
      </p:sp>
      <p:sp>
        <p:nvSpPr>
          <p:cNvPr id="9" name="PlaceHolder 8"/>
          <p:cNvSpPr>
            <a:spLocks noGrp="1"/>
          </p:cNvSpPr>
          <p:nvPr>
            <p:ph type="ftr" idx="2"/>
          </p:nvPr>
        </p:nvSpPr>
        <p:spPr/>
        <p:txBody>
          <a:bodyPr/>
          <a:lstStyle/>
          <a:p>
            <a:r>
              <a:t>Footer</a:t>
            </a:r>
          </a:p>
        </p:txBody>
      </p:sp>
      <p:sp>
        <p:nvSpPr>
          <p:cNvPr id="10" name="PlaceHolder 9"/>
          <p:cNvSpPr>
            <a:spLocks noGrp="1"/>
          </p:cNvSpPr>
          <p:nvPr>
            <p:ph type="sldNum" idx="3"/>
          </p:nvPr>
        </p:nvSpPr>
        <p:spPr/>
        <p:txBody>
          <a:bodyPr/>
          <a:lstStyle/>
          <a:p>
            <a:fld id="{4CB9C0AC-1791-4BDA-A589-E5EC6B0C3E9F}" type="slidenum">
              <a:t>‹Nº›</a:t>
            </a:fld>
            <a:endParaRPr/>
          </a:p>
        </p:txBody>
      </p:sp>
      <p:sp>
        <p:nvSpPr>
          <p:cNvPr id="11" name="PlaceHolder 10"/>
          <p:cNvSpPr>
            <a:spLocks noGrp="1"/>
          </p:cNvSpPr>
          <p:nvPr>
            <p:ph type="dt" idx="1"/>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Content Placeholder 2"/>
          <p:cNvSpPr>
            <a:spLocks noGrp="1"/>
          </p:cNvSpPr>
          <p:nvPr>
            <p:ph idx="1"/>
          </p:nvPr>
        </p:nvSpPr>
        <p:spPr/>
        <p:txBody>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p>
            <a:fld id="{E1F734A2-4D05-0B44-AD9A-F518C3AF4793}" type="datetimeFigureOut">
              <a:rPr lang="en-US" smtClean="0"/>
              <a:t>6/19/2024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509356-658A-B442-8773-5179476B5EC9}" type="slidenum">
              <a:rPr lang="en-US" smtClean="0"/>
              <a:t>‹Nº›</a:t>
            </a:fld>
            <a:endParaRPr lang="en-US"/>
          </a:p>
        </p:txBody>
      </p:sp>
    </p:spTree>
    <p:extLst>
      <p:ext uri="{BB962C8B-B14F-4D97-AF65-F5344CB8AC3E}">
        <p14:creationId xmlns:p14="http://schemas.microsoft.com/office/powerpoint/2010/main" val="374256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76C4615-465E-4665-9E64-685C84DB6E25}"/>
              </a:ext>
            </a:extLst>
          </p:cNvPr>
          <p:cNvSpPr>
            <a:spLocks noGrp="1"/>
          </p:cNvSpPr>
          <p:nvPr>
            <p:ph type="dt" sz="half" idx="10"/>
          </p:nvPr>
        </p:nvSpPr>
        <p:spPr/>
        <p:txBody>
          <a:bodyPr/>
          <a:lstStyle/>
          <a:p>
            <a:endParaRPr lang="es-ES" dirty="0"/>
          </a:p>
        </p:txBody>
      </p:sp>
      <p:sp>
        <p:nvSpPr>
          <p:cNvPr id="3" name="Marcador de pie de página 2">
            <a:extLst>
              <a:ext uri="{FF2B5EF4-FFF2-40B4-BE49-F238E27FC236}">
                <a16:creationId xmlns:a16="http://schemas.microsoft.com/office/drawing/2014/main" id="{A93B1CA4-6419-4027-838A-FA74D44AA3CC}"/>
              </a:ext>
            </a:extLst>
          </p:cNvPr>
          <p:cNvSpPr>
            <a:spLocks noGrp="1"/>
          </p:cNvSpPr>
          <p:nvPr>
            <p:ph type="ftr" sz="quarter" idx="11"/>
          </p:nvPr>
        </p:nvSpPr>
        <p:spPr/>
        <p:txBody>
          <a:bodyPr/>
          <a:lstStyle/>
          <a:p>
            <a:endParaRPr lang="es-ES" dirty="0"/>
          </a:p>
        </p:txBody>
      </p:sp>
      <p:sp>
        <p:nvSpPr>
          <p:cNvPr id="4" name="Marcador de número de diapositiva 3">
            <a:extLst>
              <a:ext uri="{FF2B5EF4-FFF2-40B4-BE49-F238E27FC236}">
                <a16:creationId xmlns:a16="http://schemas.microsoft.com/office/drawing/2014/main" id="{ECF81703-F1A0-4918-9951-838D18D07AC7}"/>
              </a:ext>
            </a:extLst>
          </p:cNvPr>
          <p:cNvSpPr>
            <a:spLocks noGrp="1"/>
          </p:cNvSpPr>
          <p:nvPr>
            <p:ph type="sldNum" sz="quarter" idx="12"/>
          </p:nvPr>
        </p:nvSpPr>
        <p:spPr/>
        <p:txBody>
          <a:bodyPr/>
          <a:lstStyle/>
          <a:p>
            <a:fld id="{D3646480-3DBB-487F-A910-9137D841C6AF}" type="slidenum">
              <a:rPr lang="es-ES" smtClean="0"/>
              <a:t>‹Nº›</a:t>
            </a:fld>
            <a:endParaRPr lang="es-ES" dirty="0"/>
          </a:p>
        </p:txBody>
      </p:sp>
      <p:sp>
        <p:nvSpPr>
          <p:cNvPr id="6" name="Título 1">
            <a:extLst>
              <a:ext uri="{FF2B5EF4-FFF2-40B4-BE49-F238E27FC236}">
                <a16:creationId xmlns:a16="http://schemas.microsoft.com/office/drawing/2014/main" id="{13A1CB5A-2B01-427D-95F8-9789B3374B4C}"/>
              </a:ext>
            </a:extLst>
          </p:cNvPr>
          <p:cNvSpPr>
            <a:spLocks noGrp="1"/>
          </p:cNvSpPr>
          <p:nvPr>
            <p:ph type="title"/>
          </p:nvPr>
        </p:nvSpPr>
        <p:spPr>
          <a:xfrm>
            <a:off x="816938" y="1915387"/>
            <a:ext cx="7778261" cy="994172"/>
          </a:xfrm>
        </p:spPr>
        <p:txBody>
          <a:bodyPr/>
          <a:lstStyle>
            <a:lvl1pPr algn="ctr">
              <a:defRPr b="1">
                <a:latin typeface="+mn-lt"/>
              </a:defRPr>
            </a:lvl1pPr>
          </a:lstStyle>
          <a:p>
            <a:r>
              <a:rPr lang="es-ES"/>
              <a:t>Haga clic para modificar el estilo de título del patrón</a:t>
            </a:r>
          </a:p>
        </p:txBody>
      </p:sp>
    </p:spTree>
    <p:extLst>
      <p:ext uri="{BB962C8B-B14F-4D97-AF65-F5344CB8AC3E}">
        <p14:creationId xmlns:p14="http://schemas.microsoft.com/office/powerpoint/2010/main" val="4190784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05920"/>
            <a:ext cx="8229240" cy="856800"/>
          </a:xfrm>
          <a:prstGeom prst="rect">
            <a:avLst/>
          </a:prstGeom>
          <a:noFill/>
          <a:ln w="0">
            <a:noFill/>
          </a:ln>
        </p:spPr>
        <p:txBody>
          <a:bodyPr lIns="0" tIns="0" rIns="0" bIns="0" anchor="ctr">
            <a:noAutofit/>
          </a:bodyPr>
          <a:lstStyle/>
          <a:p>
            <a:endParaRPr lang="pt-PT" sz="1400" b="0" strike="noStrike" spc="-1">
              <a:solidFill>
                <a:srgbClr val="000000"/>
              </a:solidFill>
              <a:latin typeface="Arial"/>
            </a:endParaRPr>
          </a:p>
        </p:txBody>
      </p:sp>
      <p:sp>
        <p:nvSpPr>
          <p:cNvPr id="10" name="PlaceHolder 2"/>
          <p:cNvSpPr>
            <a:spLocks noGrp="1"/>
          </p:cNvSpPr>
          <p:nvPr>
            <p:ph type="subTitle"/>
          </p:nvPr>
        </p:nvSpPr>
        <p:spPr>
          <a:xfrm>
            <a:off x="457200" y="1200240"/>
            <a:ext cx="8229240" cy="3394080"/>
          </a:xfrm>
          <a:prstGeom prst="rect">
            <a:avLst/>
          </a:prstGeom>
          <a:noFill/>
          <a:ln w="0">
            <a:noFill/>
          </a:ln>
        </p:spPr>
        <p:txBody>
          <a:bodyPr lIns="0" tIns="0" rIns="0" bIns="0" anchor="ctr">
            <a:noAutofit/>
          </a:bodyPr>
          <a:lstStyle/>
          <a:p>
            <a:pPr algn="ctr">
              <a:buNone/>
            </a:pPr>
            <a:endParaRPr lang="pt-PT" sz="3200" b="0" strike="noStrike" spc="-1">
              <a:latin typeface="Arial"/>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B1519D07-4FDC-48ED-A9D3-94E851D29277}" type="slidenum">
              <a:t>‹Nº›</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05920"/>
            <a:ext cx="8229240" cy="856800"/>
          </a:xfrm>
          <a:prstGeom prst="rect">
            <a:avLst/>
          </a:prstGeom>
          <a:noFill/>
          <a:ln w="0">
            <a:noFill/>
          </a:ln>
        </p:spPr>
        <p:txBody>
          <a:bodyPr lIns="0" tIns="0" rIns="0" bIns="0" anchor="ctr">
            <a:noAutofit/>
          </a:bodyPr>
          <a:lstStyle/>
          <a:p>
            <a:endParaRPr lang="pt-PT" sz="1400" b="0" strike="noStrike" spc="-1">
              <a:solidFill>
                <a:srgbClr val="000000"/>
              </a:solidFill>
              <a:latin typeface="Arial"/>
            </a:endParaRPr>
          </a:p>
        </p:txBody>
      </p:sp>
      <p:sp>
        <p:nvSpPr>
          <p:cNvPr id="12" name="PlaceHolder 2"/>
          <p:cNvSpPr>
            <a:spLocks noGrp="1"/>
          </p:cNvSpPr>
          <p:nvPr>
            <p:ph/>
          </p:nvPr>
        </p:nvSpPr>
        <p:spPr>
          <a:xfrm>
            <a:off x="457200" y="1200240"/>
            <a:ext cx="8229240" cy="3394080"/>
          </a:xfrm>
          <a:prstGeom prst="rect">
            <a:avLst/>
          </a:prstGeom>
          <a:noFill/>
          <a:ln w="0">
            <a:noFill/>
          </a:ln>
        </p:spPr>
        <p:txBody>
          <a:bodyPr lIns="0" tIns="0" rIns="0" bIns="0" anchor="t">
            <a:normAutofit/>
          </a:bodyPr>
          <a:lstStyle/>
          <a:p>
            <a:endParaRPr lang="pt-PT" sz="1400" b="0" strike="noStrike" spc="-1">
              <a:solidFill>
                <a:srgbClr val="000000"/>
              </a:solidFill>
              <a:latin typeface="Arial"/>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2354EA04-D915-4789-84BC-3F08D19F6FCD}" type="slidenum">
              <a:t>‹Nº›</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05920"/>
            <a:ext cx="8229240" cy="856800"/>
          </a:xfrm>
          <a:prstGeom prst="rect">
            <a:avLst/>
          </a:prstGeom>
          <a:noFill/>
          <a:ln w="0">
            <a:noFill/>
          </a:ln>
        </p:spPr>
        <p:txBody>
          <a:bodyPr lIns="0" tIns="0" rIns="0" bIns="0" anchor="ctr">
            <a:noAutofit/>
          </a:bodyPr>
          <a:lstStyle/>
          <a:p>
            <a:endParaRPr lang="pt-PT" sz="1400" b="0" strike="noStrike" spc="-1">
              <a:solidFill>
                <a:srgbClr val="000000"/>
              </a:solidFill>
              <a:latin typeface="Arial"/>
            </a:endParaRPr>
          </a:p>
        </p:txBody>
      </p:sp>
      <p:sp>
        <p:nvSpPr>
          <p:cNvPr id="14" name="PlaceHolder 2"/>
          <p:cNvSpPr>
            <a:spLocks noGrp="1"/>
          </p:cNvSpPr>
          <p:nvPr>
            <p:ph/>
          </p:nvPr>
        </p:nvSpPr>
        <p:spPr>
          <a:xfrm>
            <a:off x="457200" y="1200240"/>
            <a:ext cx="4015800" cy="3394080"/>
          </a:xfrm>
          <a:prstGeom prst="rect">
            <a:avLst/>
          </a:prstGeom>
          <a:noFill/>
          <a:ln w="0">
            <a:noFill/>
          </a:ln>
        </p:spPr>
        <p:txBody>
          <a:bodyPr lIns="0" tIns="0" rIns="0" bIns="0" anchor="t">
            <a:normAutofit/>
          </a:bodyPr>
          <a:lstStyle/>
          <a:p>
            <a:endParaRPr lang="pt-PT" sz="1400" b="0" strike="noStrike" spc="-1">
              <a:solidFill>
                <a:srgbClr val="000000"/>
              </a:solidFill>
              <a:latin typeface="Arial"/>
            </a:endParaRPr>
          </a:p>
        </p:txBody>
      </p:sp>
      <p:sp>
        <p:nvSpPr>
          <p:cNvPr id="15" name="PlaceHolder 3"/>
          <p:cNvSpPr>
            <a:spLocks noGrp="1"/>
          </p:cNvSpPr>
          <p:nvPr>
            <p:ph/>
          </p:nvPr>
        </p:nvSpPr>
        <p:spPr>
          <a:xfrm>
            <a:off x="4674240" y="1200240"/>
            <a:ext cx="4015800" cy="3394080"/>
          </a:xfrm>
          <a:prstGeom prst="rect">
            <a:avLst/>
          </a:prstGeom>
          <a:noFill/>
          <a:ln w="0">
            <a:noFill/>
          </a:ln>
        </p:spPr>
        <p:txBody>
          <a:bodyPr lIns="0" tIns="0" rIns="0" bIns="0" anchor="t">
            <a:normAutofit/>
          </a:bodyPr>
          <a:lstStyle/>
          <a:p>
            <a:endParaRPr lang="pt-PT" sz="1400" b="0" strike="noStrike" spc="-1">
              <a:solidFill>
                <a:srgbClr val="000000"/>
              </a:solidFill>
              <a:latin typeface="Arial"/>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305683E4-2F9C-4040-9F6F-8AF466C1686B}" type="slidenum">
              <a:t>‹Nº›</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05920"/>
            <a:ext cx="8229240" cy="856800"/>
          </a:xfrm>
          <a:prstGeom prst="rect">
            <a:avLst/>
          </a:prstGeom>
          <a:noFill/>
          <a:ln w="0">
            <a:noFill/>
          </a:ln>
        </p:spPr>
        <p:txBody>
          <a:bodyPr lIns="0" tIns="0" rIns="0" bIns="0" anchor="ctr">
            <a:noAutofit/>
          </a:bodyPr>
          <a:lstStyle/>
          <a:p>
            <a:endParaRPr lang="pt-PT" sz="1400" b="0" strike="noStrike" spc="-1">
              <a:solidFill>
                <a:srgbClr val="000000"/>
              </a:solidFill>
              <a:latin typeface="Arial"/>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F5A939BE-62CC-437E-90EF-575BB9667BBF}" type="slidenum">
              <a:t>‹Nº›</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457200" y="205920"/>
            <a:ext cx="8229240" cy="3972960"/>
          </a:xfrm>
          <a:prstGeom prst="rect">
            <a:avLst/>
          </a:prstGeom>
          <a:noFill/>
          <a:ln w="0">
            <a:noFill/>
          </a:ln>
        </p:spPr>
        <p:txBody>
          <a:bodyPr lIns="0" tIns="0" rIns="0" bIns="0" anchor="ctr">
            <a:noAutofit/>
          </a:bodyPr>
          <a:lstStyle/>
          <a:p>
            <a:pPr algn="ctr">
              <a:buNone/>
            </a:pPr>
            <a:endParaRPr lang="pt-PT" sz="3200" b="0" strike="noStrike" spc="-1">
              <a:latin typeface="Arial"/>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6CB7F35B-B42C-4402-962F-FD10C19FA08B}" type="slidenum">
              <a:t>‹Nº›</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05920"/>
            <a:ext cx="8229240" cy="856800"/>
          </a:xfrm>
          <a:prstGeom prst="rect">
            <a:avLst/>
          </a:prstGeom>
          <a:noFill/>
          <a:ln w="0">
            <a:noFill/>
          </a:ln>
        </p:spPr>
        <p:txBody>
          <a:bodyPr lIns="0" tIns="0" rIns="0" bIns="0" anchor="ctr">
            <a:noAutofit/>
          </a:bodyPr>
          <a:lstStyle/>
          <a:p>
            <a:endParaRPr lang="pt-PT" sz="1400" b="0" strike="noStrike" spc="-1">
              <a:solidFill>
                <a:srgbClr val="000000"/>
              </a:solidFill>
              <a:latin typeface="Arial"/>
            </a:endParaRPr>
          </a:p>
        </p:txBody>
      </p:sp>
      <p:sp>
        <p:nvSpPr>
          <p:cNvPr id="19" name="PlaceHolder 2"/>
          <p:cNvSpPr>
            <a:spLocks noGrp="1"/>
          </p:cNvSpPr>
          <p:nvPr>
            <p:ph/>
          </p:nvPr>
        </p:nvSpPr>
        <p:spPr>
          <a:xfrm>
            <a:off x="457200" y="1200240"/>
            <a:ext cx="4015800" cy="1618920"/>
          </a:xfrm>
          <a:prstGeom prst="rect">
            <a:avLst/>
          </a:prstGeom>
          <a:noFill/>
          <a:ln w="0">
            <a:noFill/>
          </a:ln>
        </p:spPr>
        <p:txBody>
          <a:bodyPr lIns="0" tIns="0" rIns="0" bIns="0" anchor="t">
            <a:normAutofit/>
          </a:bodyPr>
          <a:lstStyle/>
          <a:p>
            <a:endParaRPr lang="pt-PT" sz="1400" b="0" strike="noStrike" spc="-1">
              <a:solidFill>
                <a:srgbClr val="000000"/>
              </a:solidFill>
              <a:latin typeface="Arial"/>
            </a:endParaRPr>
          </a:p>
        </p:txBody>
      </p:sp>
      <p:sp>
        <p:nvSpPr>
          <p:cNvPr id="20" name="PlaceHolder 3"/>
          <p:cNvSpPr>
            <a:spLocks noGrp="1"/>
          </p:cNvSpPr>
          <p:nvPr>
            <p:ph/>
          </p:nvPr>
        </p:nvSpPr>
        <p:spPr>
          <a:xfrm>
            <a:off x="4674240" y="1200240"/>
            <a:ext cx="4015800" cy="3394080"/>
          </a:xfrm>
          <a:prstGeom prst="rect">
            <a:avLst/>
          </a:prstGeom>
          <a:noFill/>
          <a:ln w="0">
            <a:noFill/>
          </a:ln>
        </p:spPr>
        <p:txBody>
          <a:bodyPr lIns="0" tIns="0" rIns="0" bIns="0" anchor="t">
            <a:normAutofit/>
          </a:bodyPr>
          <a:lstStyle/>
          <a:p>
            <a:endParaRPr lang="pt-PT" sz="1400" b="0" strike="noStrike" spc="-1">
              <a:solidFill>
                <a:srgbClr val="000000"/>
              </a:solidFill>
              <a:latin typeface="Arial"/>
            </a:endParaRPr>
          </a:p>
        </p:txBody>
      </p:sp>
      <p:sp>
        <p:nvSpPr>
          <p:cNvPr id="21" name="PlaceHolder 4"/>
          <p:cNvSpPr>
            <a:spLocks noGrp="1"/>
          </p:cNvSpPr>
          <p:nvPr>
            <p:ph/>
          </p:nvPr>
        </p:nvSpPr>
        <p:spPr>
          <a:xfrm>
            <a:off x="457200" y="2973240"/>
            <a:ext cx="4015800" cy="1618920"/>
          </a:xfrm>
          <a:prstGeom prst="rect">
            <a:avLst/>
          </a:prstGeom>
          <a:noFill/>
          <a:ln w="0">
            <a:noFill/>
          </a:ln>
        </p:spPr>
        <p:txBody>
          <a:bodyPr lIns="0" tIns="0" rIns="0" bIns="0" anchor="t">
            <a:normAutofit/>
          </a:bodyPr>
          <a:lstStyle/>
          <a:p>
            <a:endParaRPr lang="pt-PT" sz="1400" b="0" strike="noStrike" spc="-1">
              <a:solidFill>
                <a:srgbClr val="000000"/>
              </a:solidFill>
              <a:latin typeface="Arial"/>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E5310E9B-9E73-4C5A-90F1-C97F49C1EE40}" type="slidenum">
              <a:t>‹Nº›</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05920"/>
            <a:ext cx="8229240" cy="856800"/>
          </a:xfrm>
          <a:prstGeom prst="rect">
            <a:avLst/>
          </a:prstGeom>
          <a:noFill/>
          <a:ln w="0">
            <a:noFill/>
          </a:ln>
        </p:spPr>
        <p:txBody>
          <a:bodyPr lIns="0" tIns="0" rIns="0" bIns="0" anchor="ctr">
            <a:noAutofit/>
          </a:bodyPr>
          <a:lstStyle/>
          <a:p>
            <a:endParaRPr lang="pt-PT" sz="1400" b="0" strike="noStrike" spc="-1">
              <a:solidFill>
                <a:srgbClr val="000000"/>
              </a:solidFill>
              <a:latin typeface="Arial"/>
            </a:endParaRPr>
          </a:p>
        </p:txBody>
      </p:sp>
      <p:sp>
        <p:nvSpPr>
          <p:cNvPr id="23" name="PlaceHolder 2"/>
          <p:cNvSpPr>
            <a:spLocks noGrp="1"/>
          </p:cNvSpPr>
          <p:nvPr>
            <p:ph/>
          </p:nvPr>
        </p:nvSpPr>
        <p:spPr>
          <a:xfrm>
            <a:off x="457200" y="1200240"/>
            <a:ext cx="4015800" cy="3394080"/>
          </a:xfrm>
          <a:prstGeom prst="rect">
            <a:avLst/>
          </a:prstGeom>
          <a:noFill/>
          <a:ln w="0">
            <a:noFill/>
          </a:ln>
        </p:spPr>
        <p:txBody>
          <a:bodyPr lIns="0" tIns="0" rIns="0" bIns="0" anchor="t">
            <a:normAutofit/>
          </a:bodyPr>
          <a:lstStyle/>
          <a:p>
            <a:endParaRPr lang="pt-PT" sz="1400" b="0" strike="noStrike" spc="-1">
              <a:solidFill>
                <a:srgbClr val="000000"/>
              </a:solidFill>
              <a:latin typeface="Arial"/>
            </a:endParaRPr>
          </a:p>
        </p:txBody>
      </p:sp>
      <p:sp>
        <p:nvSpPr>
          <p:cNvPr id="24" name="PlaceHolder 3"/>
          <p:cNvSpPr>
            <a:spLocks noGrp="1"/>
          </p:cNvSpPr>
          <p:nvPr>
            <p:ph/>
          </p:nvPr>
        </p:nvSpPr>
        <p:spPr>
          <a:xfrm>
            <a:off x="4674240" y="1200240"/>
            <a:ext cx="4015800" cy="1618920"/>
          </a:xfrm>
          <a:prstGeom prst="rect">
            <a:avLst/>
          </a:prstGeom>
          <a:noFill/>
          <a:ln w="0">
            <a:noFill/>
          </a:ln>
        </p:spPr>
        <p:txBody>
          <a:bodyPr lIns="0" tIns="0" rIns="0" bIns="0" anchor="t">
            <a:normAutofit/>
          </a:bodyPr>
          <a:lstStyle/>
          <a:p>
            <a:endParaRPr lang="pt-PT" sz="1400" b="0" strike="noStrike" spc="-1">
              <a:solidFill>
                <a:srgbClr val="000000"/>
              </a:solidFill>
              <a:latin typeface="Arial"/>
            </a:endParaRPr>
          </a:p>
        </p:txBody>
      </p:sp>
      <p:sp>
        <p:nvSpPr>
          <p:cNvPr id="25" name="PlaceHolder 4"/>
          <p:cNvSpPr>
            <a:spLocks noGrp="1"/>
          </p:cNvSpPr>
          <p:nvPr>
            <p:ph/>
          </p:nvPr>
        </p:nvSpPr>
        <p:spPr>
          <a:xfrm>
            <a:off x="4674240" y="2973240"/>
            <a:ext cx="4015800" cy="1618920"/>
          </a:xfrm>
          <a:prstGeom prst="rect">
            <a:avLst/>
          </a:prstGeom>
          <a:noFill/>
          <a:ln w="0">
            <a:noFill/>
          </a:ln>
        </p:spPr>
        <p:txBody>
          <a:bodyPr lIns="0" tIns="0" rIns="0" bIns="0" anchor="t">
            <a:normAutofit/>
          </a:bodyPr>
          <a:lstStyle/>
          <a:p>
            <a:endParaRPr lang="pt-PT" sz="1400" b="0" strike="noStrike" spc="-1">
              <a:solidFill>
                <a:srgbClr val="000000"/>
              </a:solidFill>
              <a:latin typeface="Arial"/>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3E861BDE-889C-42FB-806E-ADCFE4145893}" type="slidenum">
              <a:t>‹Nº›</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05920"/>
            <a:ext cx="8229240" cy="856800"/>
          </a:xfrm>
          <a:prstGeom prst="rect">
            <a:avLst/>
          </a:prstGeom>
          <a:noFill/>
          <a:ln w="0">
            <a:noFill/>
          </a:ln>
        </p:spPr>
        <p:txBody>
          <a:bodyPr lIns="0" tIns="0" rIns="0" bIns="0" anchor="ctr">
            <a:noAutofit/>
          </a:bodyPr>
          <a:lstStyle/>
          <a:p>
            <a:endParaRPr lang="pt-PT" sz="1400" b="0" strike="noStrike" spc="-1">
              <a:solidFill>
                <a:srgbClr val="000000"/>
              </a:solidFill>
              <a:latin typeface="Arial"/>
            </a:endParaRPr>
          </a:p>
        </p:txBody>
      </p:sp>
      <p:sp>
        <p:nvSpPr>
          <p:cNvPr id="27" name="PlaceHolder 2"/>
          <p:cNvSpPr>
            <a:spLocks noGrp="1"/>
          </p:cNvSpPr>
          <p:nvPr>
            <p:ph/>
          </p:nvPr>
        </p:nvSpPr>
        <p:spPr>
          <a:xfrm>
            <a:off x="457200" y="1200240"/>
            <a:ext cx="4015800" cy="1618920"/>
          </a:xfrm>
          <a:prstGeom prst="rect">
            <a:avLst/>
          </a:prstGeom>
          <a:noFill/>
          <a:ln w="0">
            <a:noFill/>
          </a:ln>
        </p:spPr>
        <p:txBody>
          <a:bodyPr lIns="0" tIns="0" rIns="0" bIns="0" anchor="t">
            <a:normAutofit/>
          </a:bodyPr>
          <a:lstStyle/>
          <a:p>
            <a:endParaRPr lang="pt-PT" sz="1400" b="0" strike="noStrike" spc="-1">
              <a:solidFill>
                <a:srgbClr val="000000"/>
              </a:solidFill>
              <a:latin typeface="Arial"/>
            </a:endParaRPr>
          </a:p>
        </p:txBody>
      </p:sp>
      <p:sp>
        <p:nvSpPr>
          <p:cNvPr id="28" name="PlaceHolder 3"/>
          <p:cNvSpPr>
            <a:spLocks noGrp="1"/>
          </p:cNvSpPr>
          <p:nvPr>
            <p:ph/>
          </p:nvPr>
        </p:nvSpPr>
        <p:spPr>
          <a:xfrm>
            <a:off x="4674240" y="1200240"/>
            <a:ext cx="4015800" cy="1618920"/>
          </a:xfrm>
          <a:prstGeom prst="rect">
            <a:avLst/>
          </a:prstGeom>
          <a:noFill/>
          <a:ln w="0">
            <a:noFill/>
          </a:ln>
        </p:spPr>
        <p:txBody>
          <a:bodyPr lIns="0" tIns="0" rIns="0" bIns="0" anchor="t">
            <a:normAutofit/>
          </a:bodyPr>
          <a:lstStyle/>
          <a:p>
            <a:endParaRPr lang="pt-PT" sz="1400" b="0" strike="noStrike" spc="-1">
              <a:solidFill>
                <a:srgbClr val="000000"/>
              </a:solidFill>
              <a:latin typeface="Arial"/>
            </a:endParaRPr>
          </a:p>
        </p:txBody>
      </p:sp>
      <p:sp>
        <p:nvSpPr>
          <p:cNvPr id="29" name="PlaceHolder 4"/>
          <p:cNvSpPr>
            <a:spLocks noGrp="1"/>
          </p:cNvSpPr>
          <p:nvPr>
            <p:ph/>
          </p:nvPr>
        </p:nvSpPr>
        <p:spPr>
          <a:xfrm>
            <a:off x="457200" y="2973240"/>
            <a:ext cx="8229240" cy="1618920"/>
          </a:xfrm>
          <a:prstGeom prst="rect">
            <a:avLst/>
          </a:prstGeom>
          <a:noFill/>
          <a:ln w="0">
            <a:noFill/>
          </a:ln>
        </p:spPr>
        <p:txBody>
          <a:bodyPr lIns="0" tIns="0" rIns="0" bIns="0" anchor="t">
            <a:normAutofit/>
          </a:bodyPr>
          <a:lstStyle/>
          <a:p>
            <a:endParaRPr lang="pt-PT" sz="1400" b="0" strike="noStrike" spc="-1">
              <a:solidFill>
                <a:srgbClr val="000000"/>
              </a:solidFill>
              <a:latin typeface="Arial"/>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3025CB21-97B4-4A40-B95D-BD733701CF52}" type="slidenum">
              <a:t>‹Nº›</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 name="Google Shape;10;p9"/>
          <p:cNvPicPr/>
          <p:nvPr/>
        </p:nvPicPr>
        <p:blipFill>
          <a:blip r:embed="rId16"/>
          <a:stretch/>
        </p:blipFill>
        <p:spPr>
          <a:xfrm>
            <a:off x="0" y="15480"/>
            <a:ext cx="9143640" cy="5126400"/>
          </a:xfrm>
          <a:prstGeom prst="rect">
            <a:avLst/>
          </a:prstGeom>
          <a:ln w="0">
            <a:noFill/>
          </a:ln>
        </p:spPr>
      </p:pic>
      <p:pic>
        <p:nvPicPr>
          <p:cNvPr id="10" name="Google Shape;11;p9"/>
          <p:cNvPicPr/>
          <p:nvPr/>
        </p:nvPicPr>
        <p:blipFill>
          <a:blip r:embed="rId17"/>
          <a:stretch/>
        </p:blipFill>
        <p:spPr>
          <a:xfrm>
            <a:off x="232200" y="11520"/>
            <a:ext cx="2051640" cy="619200"/>
          </a:xfrm>
          <a:prstGeom prst="rect">
            <a:avLst/>
          </a:prstGeom>
          <a:ln w="0">
            <a:noFill/>
          </a:ln>
        </p:spPr>
      </p:pic>
      <p:pic>
        <p:nvPicPr>
          <p:cNvPr id="2" name="Google Shape;15;p9" descr="Texto&#10;&#10;Descripción generada automáticamente"/>
          <p:cNvPicPr/>
          <p:nvPr/>
        </p:nvPicPr>
        <p:blipFill>
          <a:blip r:embed="rId18"/>
          <a:stretch/>
        </p:blipFill>
        <p:spPr>
          <a:xfrm>
            <a:off x="6482880" y="4803840"/>
            <a:ext cx="1422720" cy="298080"/>
          </a:xfrm>
          <a:prstGeom prst="rect">
            <a:avLst/>
          </a:prstGeom>
          <a:ln w="0">
            <a:noFill/>
          </a:ln>
        </p:spPr>
      </p:pic>
      <p:sp>
        <p:nvSpPr>
          <p:cNvPr id="3" name="PlaceHolder 1"/>
          <p:cNvSpPr>
            <a:spLocks noGrp="1"/>
          </p:cNvSpPr>
          <p:nvPr>
            <p:ph type="title"/>
          </p:nvPr>
        </p:nvSpPr>
        <p:spPr>
          <a:xfrm>
            <a:off x="457200" y="205920"/>
            <a:ext cx="8229240" cy="856800"/>
          </a:xfrm>
          <a:prstGeom prst="rect">
            <a:avLst/>
          </a:prstGeom>
          <a:noFill/>
          <a:ln w="0">
            <a:noFill/>
          </a:ln>
        </p:spPr>
        <p:txBody>
          <a:bodyPr anchor="ctr">
            <a:normAutofit/>
          </a:bodyPr>
          <a:lstStyle/>
          <a:p>
            <a:r>
              <a:rPr lang="pt-PT" sz="3600" b="0" strike="noStrike" spc="-1">
                <a:solidFill>
                  <a:srgbClr val="000000"/>
                </a:solidFill>
                <a:latin typeface="Arial"/>
              </a:rPr>
              <a:t>Clique para editar o formato do título</a:t>
            </a:r>
          </a:p>
        </p:txBody>
      </p:sp>
      <p:sp>
        <p:nvSpPr>
          <p:cNvPr id="4" name="PlaceHolder 2"/>
          <p:cNvSpPr>
            <a:spLocks noGrp="1"/>
          </p:cNvSpPr>
          <p:nvPr>
            <p:ph type="body"/>
          </p:nvPr>
        </p:nvSpPr>
        <p:spPr>
          <a:xfrm>
            <a:off x="457200" y="1200240"/>
            <a:ext cx="8229240" cy="3394080"/>
          </a:xfrm>
          <a:prstGeom prst="rect">
            <a:avLst/>
          </a:prstGeom>
          <a:noFill/>
          <a:ln w="0">
            <a:noFill/>
          </a:ln>
        </p:spPr>
        <p:txBody>
          <a:bodyPr anchor="t">
            <a:normAutofit/>
          </a:bodyPr>
          <a:lstStyle/>
          <a:p>
            <a:pPr marL="432000" indent="-324000">
              <a:spcBef>
                <a:spcPts val="1417"/>
              </a:spcBef>
              <a:buClr>
                <a:srgbClr val="000000"/>
              </a:buClr>
              <a:buSzPct val="45000"/>
              <a:buFont typeface="Wingdings" charset="2"/>
              <a:buChar char=""/>
            </a:pPr>
            <a:r>
              <a:rPr lang="pt-PT" sz="1400" b="0" strike="noStrike" spc="-1">
                <a:solidFill>
                  <a:srgbClr val="000000"/>
                </a:solidFill>
                <a:latin typeface="Arial"/>
              </a:rPr>
              <a:t>Clique para editar o formato de texto dos tópicos</a:t>
            </a:r>
          </a:p>
          <a:p>
            <a:pPr marL="864000" lvl="1" indent="-324000">
              <a:spcBef>
                <a:spcPts val="1134"/>
              </a:spcBef>
              <a:buClr>
                <a:srgbClr val="000000"/>
              </a:buClr>
              <a:buSzPct val="75000"/>
              <a:buFont typeface="Symbol" charset="2"/>
              <a:buChar char=""/>
            </a:pPr>
            <a:r>
              <a:rPr lang="pt-PT" sz="1400" b="0" strike="noStrike" spc="-1">
                <a:solidFill>
                  <a:srgbClr val="000000"/>
                </a:solidFill>
                <a:latin typeface="Arial"/>
              </a:rPr>
              <a:t>Segundo nível de tópicos</a:t>
            </a:r>
          </a:p>
          <a:p>
            <a:pPr marL="1296000" lvl="2" indent="-288000">
              <a:spcBef>
                <a:spcPts val="850"/>
              </a:spcBef>
              <a:buClr>
                <a:srgbClr val="000000"/>
              </a:buClr>
              <a:buSzPct val="45000"/>
              <a:buFont typeface="Wingdings" charset="2"/>
              <a:buChar char=""/>
            </a:pPr>
            <a:r>
              <a:rPr lang="pt-PT" sz="1400" b="0" strike="noStrike" spc="-1">
                <a:solidFill>
                  <a:srgbClr val="000000"/>
                </a:solidFill>
                <a:latin typeface="Arial"/>
              </a:rPr>
              <a:t>Terceiro nível de tópicos</a:t>
            </a:r>
          </a:p>
          <a:p>
            <a:pPr marL="1728000" lvl="3" indent="-216000">
              <a:spcBef>
                <a:spcPts val="567"/>
              </a:spcBef>
              <a:buClr>
                <a:srgbClr val="000000"/>
              </a:buClr>
              <a:buSzPct val="75000"/>
              <a:buFont typeface="Symbol" charset="2"/>
              <a:buChar char=""/>
            </a:pPr>
            <a:r>
              <a:rPr lang="pt-PT" sz="1400" b="0" strike="noStrike" spc="-1">
                <a:solidFill>
                  <a:srgbClr val="000000"/>
                </a:solidFill>
                <a:latin typeface="Arial"/>
              </a:rPr>
              <a:t>Quarto nível de tópicos</a:t>
            </a:r>
          </a:p>
          <a:p>
            <a:pPr marL="2160000" lvl="4" indent="-216000">
              <a:spcBef>
                <a:spcPts val="283"/>
              </a:spcBef>
              <a:buClr>
                <a:srgbClr val="000000"/>
              </a:buClr>
              <a:buSzPct val="45000"/>
              <a:buFont typeface="Wingdings" charset="2"/>
              <a:buChar char=""/>
            </a:pPr>
            <a:r>
              <a:rPr lang="pt-PT" sz="1400" b="0" strike="noStrike" spc="-1">
                <a:solidFill>
                  <a:srgbClr val="000000"/>
                </a:solidFill>
                <a:latin typeface="Arial"/>
              </a:rPr>
              <a:t>Quinto nível de tópicos</a:t>
            </a:r>
          </a:p>
          <a:p>
            <a:pPr marL="2592000" lvl="5" indent="-216000">
              <a:spcBef>
                <a:spcPts val="283"/>
              </a:spcBef>
              <a:buClr>
                <a:srgbClr val="000000"/>
              </a:buClr>
              <a:buSzPct val="45000"/>
              <a:buFont typeface="Wingdings" charset="2"/>
              <a:buChar char=""/>
            </a:pPr>
            <a:r>
              <a:rPr lang="pt-PT" sz="1400" b="0" strike="noStrike" spc="-1">
                <a:solidFill>
                  <a:srgbClr val="000000"/>
                </a:solidFill>
                <a:latin typeface="Arial"/>
              </a:rPr>
              <a:t>Sexto nível de tópicos</a:t>
            </a:r>
          </a:p>
          <a:p>
            <a:pPr marL="3024000" lvl="6" indent="-216000">
              <a:spcBef>
                <a:spcPts val="283"/>
              </a:spcBef>
              <a:buClr>
                <a:srgbClr val="000000"/>
              </a:buClr>
              <a:buSzPct val="45000"/>
              <a:buFont typeface="Wingdings" charset="2"/>
              <a:buChar char=""/>
            </a:pPr>
            <a:r>
              <a:rPr lang="pt-PT" sz="1400" b="0" strike="noStrike" spc="-1">
                <a:solidFill>
                  <a:srgbClr val="000000"/>
                </a:solidFill>
                <a:latin typeface="Arial"/>
              </a:rPr>
              <a:t>Sétimo nível de tópicos</a:t>
            </a:r>
          </a:p>
        </p:txBody>
      </p:sp>
      <p:sp>
        <p:nvSpPr>
          <p:cNvPr id="5" name="PlaceHolder 3"/>
          <p:cNvSpPr>
            <a:spLocks noGrp="1"/>
          </p:cNvSpPr>
          <p:nvPr>
            <p:ph type="dt" idx="1"/>
          </p:nvPr>
        </p:nvSpPr>
        <p:spPr>
          <a:xfrm>
            <a:off x="457200" y="4767120"/>
            <a:ext cx="2133360" cy="273600"/>
          </a:xfrm>
          <a:prstGeom prst="rect">
            <a:avLst/>
          </a:prstGeom>
          <a:noFill/>
          <a:ln w="0">
            <a:noFill/>
          </a:ln>
        </p:spPr>
        <p:txBody>
          <a:bodyPr anchor="ctr">
            <a:noAutofit/>
          </a:bodyPr>
          <a:lstStyle>
            <a:lvl1pPr>
              <a:defRPr lang="pt-PT" sz="1400" b="0" strike="noStrike" spc="-1">
                <a:latin typeface="Times New Roman"/>
              </a:defRPr>
            </a:lvl1pPr>
          </a:lstStyle>
          <a:p>
            <a:r>
              <a:rPr lang="pt-PT" sz="1400" b="0" strike="noStrike" spc="-1">
                <a:latin typeface="Times New Roman"/>
              </a:rPr>
              <a:t>&lt;data/hora&gt;</a:t>
            </a:r>
          </a:p>
        </p:txBody>
      </p:sp>
      <p:sp>
        <p:nvSpPr>
          <p:cNvPr id="6" name="PlaceHolder 4"/>
          <p:cNvSpPr>
            <a:spLocks noGrp="1"/>
          </p:cNvSpPr>
          <p:nvPr>
            <p:ph type="ftr" idx="2"/>
          </p:nvPr>
        </p:nvSpPr>
        <p:spPr>
          <a:xfrm>
            <a:off x="3124080" y="4767120"/>
            <a:ext cx="2895120" cy="273600"/>
          </a:xfrm>
          <a:prstGeom prst="rect">
            <a:avLst/>
          </a:prstGeom>
          <a:noFill/>
          <a:ln w="0">
            <a:noFill/>
          </a:ln>
        </p:spPr>
        <p:txBody>
          <a:bodyPr anchor="ctr">
            <a:noAutofit/>
          </a:bodyPr>
          <a:lstStyle>
            <a:lvl1pPr algn="ctr">
              <a:buNone/>
              <a:defRPr lang="pt-PT" sz="1400" b="0" strike="noStrike" spc="-1">
                <a:latin typeface="Times New Roman"/>
              </a:defRPr>
            </a:lvl1pPr>
          </a:lstStyle>
          <a:p>
            <a:pPr algn="ctr">
              <a:buNone/>
            </a:pPr>
            <a:r>
              <a:rPr lang="pt-PT" sz="1400" b="0" strike="noStrike" spc="-1">
                <a:latin typeface="Times New Roman"/>
              </a:rPr>
              <a:t>&lt;rodapé&gt;</a:t>
            </a:r>
          </a:p>
        </p:txBody>
      </p:sp>
      <p:sp>
        <p:nvSpPr>
          <p:cNvPr id="7" name="PlaceHolder 5"/>
          <p:cNvSpPr>
            <a:spLocks noGrp="1"/>
          </p:cNvSpPr>
          <p:nvPr>
            <p:ph type="sldNum" idx="3"/>
          </p:nvPr>
        </p:nvSpPr>
        <p:spPr>
          <a:xfrm>
            <a:off x="6553080" y="4767120"/>
            <a:ext cx="2133360" cy="273600"/>
          </a:xfrm>
          <a:prstGeom prst="rect">
            <a:avLst/>
          </a:prstGeom>
          <a:noFill/>
          <a:ln w="0">
            <a:noFill/>
          </a:ln>
        </p:spPr>
        <p:txBody>
          <a:bodyPr anchor="ctr">
            <a:noAutofit/>
          </a:bodyPr>
          <a:lstStyle>
            <a:lvl1pPr algn="r">
              <a:lnSpc>
                <a:spcPct val="100000"/>
              </a:lnSpc>
              <a:buNone/>
              <a:tabLst>
                <a:tab pos="0" algn="l"/>
              </a:tabLst>
              <a:defRPr lang="en-US" sz="1200" b="0" strike="noStrike" spc="-1">
                <a:solidFill>
                  <a:srgbClr val="888888"/>
                </a:solidFill>
                <a:latin typeface="Calibri"/>
                <a:ea typeface="Calibri"/>
              </a:defRPr>
            </a:lvl1pPr>
          </a:lstStyle>
          <a:p>
            <a:pPr algn="r">
              <a:lnSpc>
                <a:spcPct val="100000"/>
              </a:lnSpc>
              <a:buNone/>
              <a:tabLst>
                <a:tab pos="0" algn="l"/>
              </a:tabLst>
            </a:pPr>
            <a:fld id="{19AF2BCD-1987-430C-B791-0D46D1DE42EA}" type="slidenum">
              <a:rPr lang="en-US" sz="1200" b="0" strike="noStrike" spc="-1">
                <a:solidFill>
                  <a:srgbClr val="888888"/>
                </a:solidFill>
                <a:latin typeface="Calibri"/>
                <a:ea typeface="Calibri"/>
              </a:rPr>
              <a:t>‹Nº›</a:t>
            </a:fld>
            <a:endParaRPr lang="pt-PT" sz="1200" b="0" strike="noStrike" spc="-1">
              <a:latin typeface="Times New Roman"/>
            </a:endParaRPr>
          </a:p>
        </p:txBody>
      </p:sp>
      <p:pic>
        <p:nvPicPr>
          <p:cNvPr id="8" name="Google Shape;22;p10" descr="Texto&#10;&#10;Descripción generada automáticamente"/>
          <p:cNvPicPr/>
          <p:nvPr/>
        </p:nvPicPr>
        <p:blipFill>
          <a:blip r:embed="rId18"/>
          <a:stretch/>
        </p:blipFill>
        <p:spPr>
          <a:xfrm>
            <a:off x="6482880" y="4803840"/>
            <a:ext cx="1422720" cy="298080"/>
          </a:xfrm>
          <a:prstGeom prst="rect">
            <a:avLst/>
          </a:prstGeom>
          <a:ln w="0">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4" r:id="rId13"/>
    <p:sldLayoutId id="214748367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ristina.gallardo@Fundecyt-pctex.es" TargetMode="External"/><Relationship Id="rId2" Type="http://schemas.openxmlformats.org/officeDocument/2006/relationships/image" Target="../media/image4.jpg"/><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hyperlink" Target="mailto:Cristina.gallardo@fundecyt-pctex.es" TargetMode="Externa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hyperlink" Target="mailto:Cristina.Gallardo@fundecyt-pctex.es" TargetMode="External"/><Relationship Id="rId2" Type="http://schemas.openxmlformats.org/officeDocument/2006/relationships/image" Target="../media/image41.jp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ordis.europa.eu/project/id/765389"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cordis.europa.eu/project/id/722295"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cordis.europa.eu/project/id/101120074"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rtada diapositiv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34332"/>
          </a:xfrm>
          <a:prstGeom prst="rect">
            <a:avLst/>
          </a:prstGeom>
        </p:spPr>
      </p:pic>
      <p:sp>
        <p:nvSpPr>
          <p:cNvPr id="5" name="TextBox 4"/>
          <p:cNvSpPr txBox="1"/>
          <p:nvPr/>
        </p:nvSpPr>
        <p:spPr>
          <a:xfrm>
            <a:off x="5098576" y="1733728"/>
            <a:ext cx="3940097" cy="1938992"/>
          </a:xfrm>
          <a:prstGeom prst="rect">
            <a:avLst/>
          </a:prstGeom>
          <a:noFill/>
        </p:spPr>
        <p:txBody>
          <a:bodyPr wrap="square" rtlCol="0">
            <a:spAutoFit/>
          </a:bodyPr>
          <a:lstStyle/>
          <a:p>
            <a:pPr algn="ctr"/>
            <a:r>
              <a:rPr lang="en-GB" dirty="0">
                <a:latin typeface="Calibri" panose="020F0502020204030204" pitchFamily="34" charset="0"/>
                <a:cs typeface="Calibri" panose="020F0502020204030204" pitchFamily="34" charset="0"/>
              </a:rPr>
              <a:t>Research Week #2 - ATU</a:t>
            </a:r>
          </a:p>
          <a:p>
            <a:pPr algn="ctr"/>
            <a:r>
              <a:rPr lang="en-GB" dirty="0">
                <a:latin typeface="Calibri" panose="020F0502020204030204" pitchFamily="34" charset="0"/>
                <a:cs typeface="Calibri" panose="020F0502020204030204" pitchFamily="34" charset="0"/>
              </a:rPr>
              <a:t> MSCA Doctoral Network - writing the proposal</a:t>
            </a:r>
          </a:p>
          <a:p>
            <a:pPr algn="ctr"/>
            <a:r>
              <a:rPr lang="es-ES" b="1" dirty="0">
                <a:latin typeface="Calibri" panose="020F0502020204030204" pitchFamily="34" charset="0"/>
                <a:cs typeface="Calibri" panose="020F0502020204030204" pitchFamily="34" charset="0"/>
              </a:rPr>
              <a:t>C</a:t>
            </a:r>
            <a:r>
              <a:rPr lang="en-GB" b="1" dirty="0" err="1">
                <a:latin typeface="Calibri" panose="020F0502020204030204" pitchFamily="34" charset="0"/>
                <a:cs typeface="Calibri" panose="020F0502020204030204" pitchFamily="34" charset="0"/>
              </a:rPr>
              <a:t>ristina</a:t>
            </a:r>
            <a:r>
              <a:rPr lang="en-GB" b="1" dirty="0">
                <a:latin typeface="Calibri" panose="020F0502020204030204" pitchFamily="34" charset="0"/>
                <a:cs typeface="Calibri" panose="020F0502020204030204" pitchFamily="34" charset="0"/>
              </a:rPr>
              <a:t> Gallardo </a:t>
            </a:r>
          </a:p>
          <a:p>
            <a:pPr algn="ctr"/>
            <a:r>
              <a:rPr lang="es-ES" dirty="0">
                <a:latin typeface="Calibri" panose="020F0502020204030204" pitchFamily="34" charset="0"/>
                <a:cs typeface="Calibri" panose="020F0502020204030204" pitchFamily="34" charset="0"/>
                <a:hlinkClick r:id="rId3"/>
              </a:rPr>
              <a:t>Cristina.gallardo@Fundecyt-pctex.es</a:t>
            </a:r>
            <a:r>
              <a:rPr lang="es-ES" dirty="0">
                <a:latin typeface="Calibri" panose="020F0502020204030204" pitchFamily="34" charset="0"/>
                <a:cs typeface="Calibri" panose="020F0502020204030204" pitchFamily="34" charset="0"/>
              </a:rPr>
              <a:t> </a:t>
            </a:r>
            <a:endParaRPr lang="en-GB" dirty="0">
              <a:latin typeface="Calibri" panose="020F0502020204030204" pitchFamily="34" charset="0"/>
              <a:cs typeface="Calibri" panose="020F0502020204030204" pitchFamily="34" charset="0"/>
            </a:endParaRPr>
          </a:p>
          <a:p>
            <a:pPr algn="ctr"/>
            <a:endParaRPr lang="en-US" sz="3000" dirty="0">
              <a:solidFill>
                <a:srgbClr val="3A9B47"/>
              </a:solidFill>
              <a:latin typeface="Myriad Pro"/>
              <a:cs typeface="Poppins Regular"/>
            </a:endParaRPr>
          </a:p>
        </p:txBody>
      </p:sp>
      <p:grpSp>
        <p:nvGrpSpPr>
          <p:cNvPr id="6" name="Google Shape;93;p1">
            <a:extLst>
              <a:ext uri="{FF2B5EF4-FFF2-40B4-BE49-F238E27FC236}">
                <a16:creationId xmlns:a16="http://schemas.microsoft.com/office/drawing/2014/main" id="{8126BD6E-2971-43AA-9448-2A5B1230B81E}"/>
              </a:ext>
            </a:extLst>
          </p:cNvPr>
          <p:cNvGrpSpPr/>
          <p:nvPr/>
        </p:nvGrpSpPr>
        <p:grpSpPr>
          <a:xfrm>
            <a:off x="0" y="4504680"/>
            <a:ext cx="9143640" cy="666720"/>
            <a:chOff x="0" y="4504680"/>
            <a:chExt cx="9143640" cy="666720"/>
          </a:xfrm>
        </p:grpSpPr>
        <p:sp>
          <p:nvSpPr>
            <p:cNvPr id="7" name="Google Shape;94;p1">
              <a:extLst>
                <a:ext uri="{FF2B5EF4-FFF2-40B4-BE49-F238E27FC236}">
                  <a16:creationId xmlns:a16="http://schemas.microsoft.com/office/drawing/2014/main" id="{E88C45E8-9327-497D-BD14-2C0C9EEC541C}"/>
                </a:ext>
              </a:extLst>
            </p:cNvPr>
            <p:cNvSpPr/>
            <p:nvPr/>
          </p:nvSpPr>
          <p:spPr>
            <a:xfrm>
              <a:off x="0" y="4504680"/>
              <a:ext cx="9143640" cy="657360"/>
            </a:xfrm>
            <a:prstGeom prst="rect">
              <a:avLst/>
            </a:prstGeom>
            <a:solidFill>
              <a:schemeClr val="lt1"/>
            </a:solidFill>
            <a:ln w="0">
              <a:noFill/>
            </a:ln>
            <a:effectLst>
              <a:outerShdw blurRad="39960" dist="23040" dir="5400000" rotWithShape="0">
                <a:srgbClr val="000000">
                  <a:alpha val="35000"/>
                </a:srgbClr>
              </a:outerShdw>
            </a:effectLst>
          </p:spPr>
          <p:style>
            <a:lnRef idx="0">
              <a:scrgbClr r="0" g="0" b="0"/>
            </a:lnRef>
            <a:fillRef idx="0">
              <a:scrgbClr r="0" g="0" b="0"/>
            </a:fillRef>
            <a:effectRef idx="0">
              <a:scrgbClr r="0" g="0" b="0"/>
            </a:effectRef>
            <a:fontRef idx="minor"/>
          </p:style>
        </p:sp>
        <p:sp>
          <p:nvSpPr>
            <p:cNvPr id="8" name="Google Shape;95;p1">
              <a:extLst>
                <a:ext uri="{FF2B5EF4-FFF2-40B4-BE49-F238E27FC236}">
                  <a16:creationId xmlns:a16="http://schemas.microsoft.com/office/drawing/2014/main" id="{3EDE7D83-8C3F-48D3-A486-B5C53463F2D4}"/>
                </a:ext>
              </a:extLst>
            </p:cNvPr>
            <p:cNvSpPr/>
            <p:nvPr/>
          </p:nvSpPr>
          <p:spPr>
            <a:xfrm>
              <a:off x="4603680" y="4514040"/>
              <a:ext cx="4112280" cy="657360"/>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algn="just">
                <a:lnSpc>
                  <a:spcPct val="105000"/>
                </a:lnSpc>
                <a:buNone/>
                <a:tabLst>
                  <a:tab pos="0" algn="l"/>
                </a:tabLst>
              </a:pPr>
              <a:r>
                <a:rPr lang="en-US" sz="800" b="0" i="1" strike="noStrike" spc="-1">
                  <a:solidFill>
                    <a:srgbClr val="000000"/>
                  </a:solidFill>
                  <a:latin typeface="Calibri"/>
                  <a:ea typeface="Calibri"/>
                </a:rPr>
                <a:t>Funded by the European Union under Agreement nº 101089896. Views and opinions expressed are however those of the author(s) only and do not necessarily reflect those of the European Union or European Union or European Education and Culture Executive Agency (EACEA). Neither the European Union nor the granting authority can be held responsible for them</a:t>
              </a:r>
              <a:r>
                <a:rPr lang="en-US" sz="800" b="0" strike="noStrike" spc="-1">
                  <a:solidFill>
                    <a:srgbClr val="000000"/>
                  </a:solidFill>
                  <a:latin typeface="Calibri"/>
                  <a:ea typeface="Calibri"/>
                </a:rPr>
                <a:t>.</a:t>
              </a:r>
              <a:endParaRPr lang="pt-PT" sz="800" b="0" strike="noStrike" spc="-1">
                <a:latin typeface="Arial"/>
              </a:endParaRPr>
            </a:p>
          </p:txBody>
        </p:sp>
        <p:pic>
          <p:nvPicPr>
            <p:cNvPr id="9" name="Google Shape;96;p1" descr="Interfaz de usuario gráfica&#10;&#10;Descripción generada automáticamente con confianza baja">
              <a:extLst>
                <a:ext uri="{FF2B5EF4-FFF2-40B4-BE49-F238E27FC236}">
                  <a16:creationId xmlns:a16="http://schemas.microsoft.com/office/drawing/2014/main" id="{A13EA4ED-B31F-4D61-A1AC-ADF0F7CD82FC}"/>
                </a:ext>
              </a:extLst>
            </p:cNvPr>
            <p:cNvPicPr/>
            <p:nvPr/>
          </p:nvPicPr>
          <p:blipFill>
            <a:blip r:embed="rId4"/>
            <a:stretch/>
          </p:blipFill>
          <p:spPr>
            <a:xfrm>
              <a:off x="115920" y="4530240"/>
              <a:ext cx="2799720" cy="624240"/>
            </a:xfrm>
            <a:prstGeom prst="rect">
              <a:avLst/>
            </a:prstGeom>
            <a:ln w="0">
              <a:noFill/>
            </a:ln>
          </p:spPr>
        </p:pic>
      </p:grpSp>
    </p:spTree>
    <p:extLst>
      <p:ext uri="{BB962C8B-B14F-4D97-AF65-F5344CB8AC3E}">
        <p14:creationId xmlns:p14="http://schemas.microsoft.com/office/powerpoint/2010/main" val="72490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3"/>
          <a:srcRect l="16343" t="30197" r="15426" b="12892"/>
          <a:stretch/>
        </p:blipFill>
        <p:spPr bwMode="auto">
          <a:xfrm>
            <a:off x="1045005" y="639952"/>
            <a:ext cx="7053989" cy="3644021"/>
          </a:xfrm>
          <a:prstGeom prst="rect">
            <a:avLst/>
          </a:prstGeom>
          <a:ln>
            <a:noFill/>
          </a:ln>
          <a:extLst>
            <a:ext uri="{53640926-AAD7-44D8-BBD7-CCE9431645EC}">
              <a14:shadowObscured xmlns:a14="http://schemas.microsoft.com/office/drawing/2010/main"/>
            </a:ext>
          </a:extLst>
        </p:spPr>
      </p:pic>
      <p:pic>
        <p:nvPicPr>
          <p:cNvPr id="5" name="Imagen 4"/>
          <p:cNvPicPr/>
          <p:nvPr/>
        </p:nvPicPr>
        <p:blipFill rotWithShape="1">
          <a:blip r:embed="rId4"/>
          <a:srcRect l="22050" t="67596" r="23363" b="18119"/>
          <a:stretch/>
        </p:blipFill>
        <p:spPr bwMode="auto">
          <a:xfrm>
            <a:off x="1921790" y="3562480"/>
            <a:ext cx="5002030" cy="1005645"/>
          </a:xfrm>
          <a:prstGeom prst="rect">
            <a:avLst/>
          </a:prstGeom>
          <a:ln>
            <a:noFill/>
          </a:ln>
          <a:extLst>
            <a:ext uri="{53640926-AAD7-44D8-BBD7-CCE9431645EC}">
              <a14:shadowObscured xmlns:a14="http://schemas.microsoft.com/office/drawing/2010/main"/>
            </a:ext>
          </a:extLst>
        </p:spPr>
      </p:pic>
      <p:sp>
        <p:nvSpPr>
          <p:cNvPr id="2" name="Flecha: a la derecha 1">
            <a:extLst>
              <a:ext uri="{FF2B5EF4-FFF2-40B4-BE49-F238E27FC236}">
                <a16:creationId xmlns:a16="http://schemas.microsoft.com/office/drawing/2014/main" id="{86B84281-4620-4FA2-8892-46C82134C709}"/>
              </a:ext>
            </a:extLst>
          </p:cNvPr>
          <p:cNvSpPr/>
          <p:nvPr/>
        </p:nvSpPr>
        <p:spPr>
          <a:xfrm>
            <a:off x="361507" y="1956391"/>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CuadroTexto 2">
            <a:extLst>
              <a:ext uri="{FF2B5EF4-FFF2-40B4-BE49-F238E27FC236}">
                <a16:creationId xmlns:a16="http://schemas.microsoft.com/office/drawing/2014/main" id="{9BBC2F8F-DA3B-47FE-B4B2-2D1A6B0FFC43}"/>
              </a:ext>
            </a:extLst>
          </p:cNvPr>
          <p:cNvSpPr txBox="1"/>
          <p:nvPr/>
        </p:nvSpPr>
        <p:spPr>
          <a:xfrm>
            <a:off x="3092208" y="118663"/>
            <a:ext cx="4062448" cy="369332"/>
          </a:xfrm>
          <a:prstGeom prst="rect">
            <a:avLst/>
          </a:prstGeom>
          <a:noFill/>
        </p:spPr>
        <p:txBody>
          <a:bodyPr wrap="square" rtlCol="0">
            <a:spAutoFit/>
          </a:bodyPr>
          <a:lstStyle/>
          <a:p>
            <a:r>
              <a:rPr lang="es-ES" b="1" dirty="0">
                <a:latin typeface="Calibri" panose="020F0502020204030204" pitchFamily="34" charset="0"/>
                <a:cs typeface="Calibri" panose="020F0502020204030204" pitchFamily="34" charset="0"/>
              </a:rPr>
              <a:t>2. </a:t>
            </a:r>
            <a:r>
              <a:rPr lang="es-ES" b="1" dirty="0" err="1">
                <a:latin typeface="Calibri" panose="020F0502020204030204" pitchFamily="34" charset="0"/>
                <a:cs typeface="Calibri" panose="020F0502020204030204" pitchFamily="34" charset="0"/>
              </a:rPr>
              <a:t>Analysis</a:t>
            </a:r>
            <a:r>
              <a:rPr lang="es-ES" b="1" dirty="0">
                <a:latin typeface="Calibri" panose="020F0502020204030204" pitchFamily="34" charset="0"/>
                <a:cs typeface="Calibri" panose="020F0502020204030204" pitchFamily="34" charset="0"/>
              </a:rPr>
              <a:t> </a:t>
            </a:r>
            <a:r>
              <a:rPr lang="es-ES" b="1" dirty="0" err="1">
                <a:latin typeface="Calibri" panose="020F0502020204030204" pitchFamily="34" charset="0"/>
                <a:cs typeface="Calibri" panose="020F0502020204030204" pitchFamily="34" charset="0"/>
              </a:rPr>
              <a:t>of</a:t>
            </a:r>
            <a:r>
              <a:rPr lang="es-ES" b="1" dirty="0">
                <a:latin typeface="Calibri" panose="020F0502020204030204" pitchFamily="34" charset="0"/>
                <a:cs typeface="Calibri" panose="020F0502020204030204" pitchFamily="34" charset="0"/>
              </a:rPr>
              <a:t> the </a:t>
            </a:r>
            <a:r>
              <a:rPr lang="es-ES" b="1" dirty="0" err="1">
                <a:latin typeface="Calibri" panose="020F0502020204030204" pitchFamily="34" charset="0"/>
                <a:cs typeface="Calibri" panose="020F0502020204030204" pitchFamily="34" charset="0"/>
              </a:rPr>
              <a:t>call</a:t>
            </a:r>
            <a:endParaRPr lang="en-GB"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98445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p:nvPr/>
        </p:nvPicPr>
        <p:blipFill rotWithShape="1">
          <a:blip r:embed="rId2"/>
          <a:srcRect l="25578" t="30663" r="22776" b="8188"/>
          <a:stretch/>
        </p:blipFill>
        <p:spPr bwMode="auto">
          <a:xfrm>
            <a:off x="771041" y="132510"/>
            <a:ext cx="7504280" cy="4303104"/>
          </a:xfrm>
          <a:prstGeom prst="rect">
            <a:avLst/>
          </a:prstGeom>
          <a:ln>
            <a:noFill/>
          </a:ln>
          <a:extLst>
            <a:ext uri="{53640926-AAD7-44D8-BBD7-CCE9431645EC}">
              <a14:shadowObscured xmlns:a14="http://schemas.microsoft.com/office/drawing/2010/main"/>
            </a:ext>
          </a:extLst>
        </p:spPr>
      </p:pic>
      <p:sp>
        <p:nvSpPr>
          <p:cNvPr id="2" name="Flecha: hacia arriba 1">
            <a:extLst>
              <a:ext uri="{FF2B5EF4-FFF2-40B4-BE49-F238E27FC236}">
                <a16:creationId xmlns:a16="http://schemas.microsoft.com/office/drawing/2014/main" id="{1C49691A-A459-4F9B-8087-F1F503BE5AA9}"/>
              </a:ext>
            </a:extLst>
          </p:cNvPr>
          <p:cNvSpPr/>
          <p:nvPr/>
        </p:nvSpPr>
        <p:spPr>
          <a:xfrm>
            <a:off x="4253023" y="3736425"/>
            <a:ext cx="354419" cy="466126"/>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Flecha: a la derecha 3">
            <a:extLst>
              <a:ext uri="{FF2B5EF4-FFF2-40B4-BE49-F238E27FC236}">
                <a16:creationId xmlns:a16="http://schemas.microsoft.com/office/drawing/2014/main" id="{F13659C1-98EC-4C83-8227-4C84524BFAE5}"/>
              </a:ext>
            </a:extLst>
          </p:cNvPr>
          <p:cNvSpPr/>
          <p:nvPr/>
        </p:nvSpPr>
        <p:spPr>
          <a:xfrm>
            <a:off x="4607442" y="2771553"/>
            <a:ext cx="354419" cy="15204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74082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a:srcRect l="17052" t="31707" r="15523" b="5749"/>
          <a:stretch/>
        </p:blipFill>
        <p:spPr bwMode="auto">
          <a:xfrm>
            <a:off x="980269" y="195279"/>
            <a:ext cx="6660396" cy="433797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53386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p:nvPr/>
        </p:nvPicPr>
        <p:blipFill rotWithShape="1">
          <a:blip r:embed="rId2"/>
          <a:srcRect l="17150" t="21255" r="15621" b="14111"/>
          <a:stretch/>
        </p:blipFill>
        <p:spPr bwMode="auto">
          <a:xfrm>
            <a:off x="994217" y="139484"/>
            <a:ext cx="6834752" cy="440074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9756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p:nvPr/>
        </p:nvPicPr>
        <p:blipFill rotWithShape="1">
          <a:blip r:embed="rId2"/>
          <a:srcRect l="16072" t="32295" r="15230" b="36635"/>
          <a:stretch/>
        </p:blipFill>
        <p:spPr bwMode="auto">
          <a:xfrm>
            <a:off x="854731" y="808074"/>
            <a:ext cx="7469408" cy="1850066"/>
          </a:xfrm>
          <a:prstGeom prst="rect">
            <a:avLst/>
          </a:prstGeom>
          <a:ln>
            <a:noFill/>
          </a:ln>
          <a:extLst>
            <a:ext uri="{53640926-AAD7-44D8-BBD7-CCE9431645EC}">
              <a14:shadowObscured xmlns:a14="http://schemas.microsoft.com/office/drawing/2010/main"/>
            </a:ext>
          </a:extLst>
        </p:spPr>
      </p:pic>
      <p:pic>
        <p:nvPicPr>
          <p:cNvPr id="4" name="Imagen 3">
            <a:extLst>
              <a:ext uri="{FF2B5EF4-FFF2-40B4-BE49-F238E27FC236}">
                <a16:creationId xmlns:a16="http://schemas.microsoft.com/office/drawing/2014/main" id="{6D11FCED-AFAF-4CAB-8EBF-381A0D1E42BF}"/>
              </a:ext>
            </a:extLst>
          </p:cNvPr>
          <p:cNvPicPr/>
          <p:nvPr/>
        </p:nvPicPr>
        <p:blipFill rotWithShape="1">
          <a:blip r:embed="rId3"/>
          <a:srcRect l="16298" t="51981" r="14935" b="24739"/>
          <a:stretch/>
        </p:blipFill>
        <p:spPr bwMode="auto">
          <a:xfrm>
            <a:off x="715927" y="3019647"/>
            <a:ext cx="7573342" cy="147438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40149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a:srcRect l="17444" t="24216" r="15425" b="10279"/>
          <a:stretch/>
        </p:blipFill>
        <p:spPr bwMode="auto">
          <a:xfrm>
            <a:off x="1018626" y="272090"/>
            <a:ext cx="7106748" cy="442864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65310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a:srcRect l="17052" t="27003" r="15327" b="6794"/>
          <a:stretch/>
        </p:blipFill>
        <p:spPr bwMode="auto">
          <a:xfrm>
            <a:off x="1196723" y="167464"/>
            <a:ext cx="7336897" cy="450535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19962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p:nvPr/>
        </p:nvPicPr>
        <p:blipFill rotWithShape="1">
          <a:blip r:embed="rId2"/>
          <a:srcRect l="17934" t="25087" r="15229" b="9582"/>
          <a:stretch/>
        </p:blipFill>
        <p:spPr bwMode="auto">
          <a:xfrm>
            <a:off x="847757" y="160407"/>
            <a:ext cx="7469408" cy="441469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36514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a:srcRect l="17738" t="28049" r="15328" b="6794"/>
          <a:stretch/>
        </p:blipFill>
        <p:spPr bwMode="auto">
          <a:xfrm>
            <a:off x="303277" y="188305"/>
            <a:ext cx="7155568" cy="4233362"/>
          </a:xfrm>
          <a:prstGeom prst="rect">
            <a:avLst/>
          </a:prstGeom>
          <a:ln>
            <a:noFill/>
          </a:ln>
          <a:extLst>
            <a:ext uri="{53640926-AAD7-44D8-BBD7-CCE9431645EC}">
              <a14:shadowObscured xmlns:a14="http://schemas.microsoft.com/office/drawing/2010/main"/>
            </a:ext>
          </a:extLst>
        </p:spPr>
      </p:pic>
      <p:sp>
        <p:nvSpPr>
          <p:cNvPr id="2" name="CuadroTexto 1">
            <a:extLst>
              <a:ext uri="{FF2B5EF4-FFF2-40B4-BE49-F238E27FC236}">
                <a16:creationId xmlns:a16="http://schemas.microsoft.com/office/drawing/2014/main" id="{E9243D0C-82BB-4F80-8A1C-B607F3EB8521}"/>
              </a:ext>
            </a:extLst>
          </p:cNvPr>
          <p:cNvSpPr txBox="1"/>
          <p:nvPr/>
        </p:nvSpPr>
        <p:spPr>
          <a:xfrm>
            <a:off x="4460413" y="4421667"/>
            <a:ext cx="2855044" cy="646331"/>
          </a:xfrm>
          <a:prstGeom prst="rect">
            <a:avLst/>
          </a:prstGeom>
          <a:noFill/>
        </p:spPr>
        <p:txBody>
          <a:bodyPr wrap="square" rtlCol="0">
            <a:spAutoFit/>
          </a:bodyPr>
          <a:lstStyle/>
          <a:p>
            <a:r>
              <a:rPr lang="es-ES" dirty="0" err="1">
                <a:latin typeface="Calibri" panose="020F0502020204030204" pitchFamily="34" charset="0"/>
                <a:cs typeface="Calibri" panose="020F0502020204030204" pitchFamily="34" charset="0"/>
              </a:rPr>
              <a:t>Integration</a:t>
            </a:r>
            <a:r>
              <a:rPr lang="es-ES" dirty="0">
                <a:latin typeface="Calibri" panose="020F0502020204030204" pitchFamily="34" charset="0"/>
                <a:cs typeface="Calibri" panose="020F0502020204030204" pitchFamily="34" charset="0"/>
              </a:rPr>
              <a:t> </a:t>
            </a:r>
            <a:r>
              <a:rPr lang="es-ES" dirty="0" err="1">
                <a:latin typeface="Calibri" panose="020F0502020204030204" pitchFamily="34" charset="0"/>
                <a:cs typeface="Calibri" panose="020F0502020204030204" pitchFamily="34" charset="0"/>
              </a:rPr>
              <a:t>of</a:t>
            </a:r>
            <a:r>
              <a:rPr lang="es-ES" dirty="0">
                <a:latin typeface="Calibri" panose="020F0502020204030204" pitchFamily="34" charset="0"/>
                <a:cs typeface="Calibri" panose="020F0502020204030204" pitchFamily="34" charset="0"/>
              </a:rPr>
              <a:t> our </a:t>
            </a:r>
            <a:r>
              <a:rPr lang="es-ES" dirty="0" err="1">
                <a:latin typeface="Calibri" panose="020F0502020204030204" pitchFamily="34" charset="0"/>
                <a:cs typeface="Calibri" panose="020F0502020204030204" pitchFamily="34" charset="0"/>
              </a:rPr>
              <a:t>Associated</a:t>
            </a:r>
            <a:r>
              <a:rPr lang="es-ES" dirty="0">
                <a:latin typeface="Calibri" panose="020F0502020204030204" pitchFamily="34" charset="0"/>
                <a:cs typeface="Calibri" panose="020F0502020204030204" pitchFamily="34" charset="0"/>
              </a:rPr>
              <a:t> </a:t>
            </a:r>
            <a:r>
              <a:rPr lang="es-ES" dirty="0" err="1">
                <a:latin typeface="Calibri" panose="020F0502020204030204" pitchFamily="34" charset="0"/>
                <a:cs typeface="Calibri" panose="020F0502020204030204" pitchFamily="34" charset="0"/>
              </a:rPr>
              <a:t>Parners</a:t>
            </a:r>
            <a:r>
              <a:rPr lang="es-ES" dirty="0">
                <a:latin typeface="Calibri" panose="020F0502020204030204" pitchFamily="34" charset="0"/>
                <a:cs typeface="Calibri" panose="020F0502020204030204" pitchFamily="34" charset="0"/>
              </a:rPr>
              <a:t>?</a:t>
            </a:r>
            <a:endParaRPr lang="en-GB" dirty="0">
              <a:latin typeface="Calibri" panose="020F0502020204030204" pitchFamily="34" charset="0"/>
              <a:cs typeface="Calibri" panose="020F0502020204030204" pitchFamily="34" charset="0"/>
            </a:endParaRPr>
          </a:p>
        </p:txBody>
      </p:sp>
      <p:sp>
        <p:nvSpPr>
          <p:cNvPr id="3" name="Flecha: hacia abajo 2">
            <a:extLst>
              <a:ext uri="{FF2B5EF4-FFF2-40B4-BE49-F238E27FC236}">
                <a16:creationId xmlns:a16="http://schemas.microsoft.com/office/drawing/2014/main" id="{0FD9BDB7-61D5-4A57-BC34-15263A78C662}"/>
              </a:ext>
            </a:extLst>
          </p:cNvPr>
          <p:cNvSpPr/>
          <p:nvPr/>
        </p:nvSpPr>
        <p:spPr>
          <a:xfrm>
            <a:off x="5293390" y="4111256"/>
            <a:ext cx="198475" cy="31041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1068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Imagen 3"/>
          <p:cNvPicPr/>
          <p:nvPr/>
        </p:nvPicPr>
        <p:blipFill rotWithShape="1">
          <a:blip r:embed="rId2"/>
          <a:srcRect l="17640" t="25435" r="15131" b="9059"/>
          <a:stretch/>
        </p:blipFill>
        <p:spPr bwMode="auto">
          <a:xfrm>
            <a:off x="945398" y="251073"/>
            <a:ext cx="7169515" cy="42263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33592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48F981CC-65E0-0E7B-C398-3CB6B36E3326}"/>
              </a:ext>
            </a:extLst>
          </p:cNvPr>
          <p:cNvSpPr txBox="1"/>
          <p:nvPr/>
        </p:nvSpPr>
        <p:spPr>
          <a:xfrm>
            <a:off x="453483" y="987730"/>
            <a:ext cx="8378283" cy="646331"/>
          </a:xfrm>
          <a:prstGeom prst="rect">
            <a:avLst/>
          </a:prstGeom>
          <a:noFill/>
        </p:spPr>
        <p:txBody>
          <a:bodyPr wrap="square">
            <a:spAutoFit/>
          </a:bodyPr>
          <a:lstStyle/>
          <a:p>
            <a:endParaRPr lang="en-US" dirty="0"/>
          </a:p>
          <a:p>
            <a:endParaRPr lang="en-US" dirty="0"/>
          </a:p>
        </p:txBody>
      </p:sp>
      <p:sp>
        <p:nvSpPr>
          <p:cNvPr id="3" name="Título 2">
            <a:extLst>
              <a:ext uri="{FF2B5EF4-FFF2-40B4-BE49-F238E27FC236}">
                <a16:creationId xmlns:a16="http://schemas.microsoft.com/office/drawing/2014/main" id="{FEF13D9E-0057-4EDB-956A-CD65D01F9CD2}"/>
              </a:ext>
            </a:extLst>
          </p:cNvPr>
          <p:cNvSpPr>
            <a:spLocks noGrp="1"/>
          </p:cNvSpPr>
          <p:nvPr>
            <p:ph type="title"/>
          </p:nvPr>
        </p:nvSpPr>
        <p:spPr/>
        <p:txBody>
          <a:bodyPr/>
          <a:lstStyle/>
          <a:p>
            <a:pPr algn="ctr"/>
            <a:r>
              <a:rPr lang="es-ES" dirty="0">
                <a:latin typeface="Calibri" panose="020F0502020204030204" pitchFamily="34" charset="0"/>
                <a:cs typeface="Calibri" panose="020F0502020204030204" pitchFamily="34" charset="0"/>
              </a:rPr>
              <a:t>Agenda</a:t>
            </a:r>
            <a:r>
              <a:rPr lang="es-ES" dirty="0"/>
              <a:t> </a:t>
            </a:r>
            <a:endParaRPr lang="en-GB" dirty="0"/>
          </a:p>
        </p:txBody>
      </p:sp>
      <p:sp>
        <p:nvSpPr>
          <p:cNvPr id="4" name="Marcador de contenido 3">
            <a:extLst>
              <a:ext uri="{FF2B5EF4-FFF2-40B4-BE49-F238E27FC236}">
                <a16:creationId xmlns:a16="http://schemas.microsoft.com/office/drawing/2014/main" id="{78DCEA68-E4AB-4454-AEA6-1375DD107AA6}"/>
              </a:ext>
            </a:extLst>
          </p:cNvPr>
          <p:cNvSpPr>
            <a:spLocks noGrp="1"/>
          </p:cNvSpPr>
          <p:nvPr>
            <p:ph idx="1"/>
          </p:nvPr>
        </p:nvSpPr>
        <p:spPr>
          <a:xfrm>
            <a:off x="132623" y="1200151"/>
            <a:ext cx="8941575" cy="3394472"/>
          </a:xfrm>
        </p:spPr>
        <p:txBody>
          <a:bodyPr>
            <a:normAutofit/>
          </a:bodyPr>
          <a:lstStyle/>
          <a:p>
            <a:pPr marL="0" indent="0">
              <a:buNone/>
            </a:pPr>
            <a:r>
              <a:rPr lang="en-GB" dirty="0">
                <a:latin typeface="Calibri" panose="020F0502020204030204" pitchFamily="34" charset="0"/>
                <a:cs typeface="Calibri" panose="020F0502020204030204" pitchFamily="34" charset="0"/>
              </a:rPr>
              <a:t>Two topics for today: </a:t>
            </a:r>
          </a:p>
          <a:p>
            <a:pPr marL="0" indent="0">
              <a:buNone/>
            </a:pPr>
            <a:r>
              <a:rPr lang="es-ES" dirty="0">
                <a:latin typeface="Calibri" panose="020F0502020204030204" pitchFamily="34" charset="0"/>
                <a:cs typeface="Calibri" panose="020F0502020204030204" pitchFamily="34" charset="0"/>
              </a:rPr>
              <a:t>1st. D</a:t>
            </a:r>
            <a:r>
              <a:rPr lang="en-GB" dirty="0" err="1">
                <a:latin typeface="Calibri" panose="020F0502020204030204" pitchFamily="34" charset="0"/>
                <a:cs typeface="Calibri" panose="020F0502020204030204" pitchFamily="34" charset="0"/>
              </a:rPr>
              <a:t>etermine</a:t>
            </a:r>
            <a:r>
              <a:rPr lang="en-GB" dirty="0">
                <a:latin typeface="Calibri" panose="020F0502020204030204" pitchFamily="34" charset="0"/>
                <a:cs typeface="Calibri" panose="020F0502020204030204" pitchFamily="34" charset="0"/>
              </a:rPr>
              <a:t> the process for the selection of the EU Green MSCA DN for 2024 </a:t>
            </a:r>
          </a:p>
          <a:p>
            <a:pPr marL="0" indent="0">
              <a:buNone/>
            </a:pPr>
            <a:r>
              <a:rPr lang="en-GB" dirty="0">
                <a:latin typeface="Calibri" panose="020F0502020204030204" pitchFamily="34" charset="0"/>
                <a:cs typeface="Calibri" panose="020F0502020204030204" pitchFamily="34" charset="0"/>
              </a:rPr>
              <a:t>2</a:t>
            </a:r>
            <a:r>
              <a:rPr lang="en-GB" baseline="30000" dirty="0">
                <a:latin typeface="Calibri" panose="020F0502020204030204" pitchFamily="34" charset="0"/>
                <a:cs typeface="Calibri" panose="020F0502020204030204" pitchFamily="34" charset="0"/>
              </a:rPr>
              <a:t>nd</a:t>
            </a:r>
            <a:r>
              <a:rPr lang="en-GB" dirty="0">
                <a:latin typeface="Calibri" panose="020F0502020204030204" pitchFamily="34" charset="0"/>
                <a:cs typeface="Calibri" panose="020F0502020204030204" pitchFamily="34" charset="0"/>
              </a:rPr>
              <a:t>. </a:t>
            </a:r>
            <a:r>
              <a:rPr lang="es-ES" dirty="0">
                <a:latin typeface="Calibri" panose="020F0502020204030204" pitchFamily="34" charset="0"/>
                <a:cs typeface="Calibri" panose="020F0502020204030204" pitchFamily="34" charset="0"/>
              </a:rPr>
              <a:t>A</a:t>
            </a:r>
            <a:r>
              <a:rPr lang="en-GB" dirty="0" err="1">
                <a:latin typeface="Calibri" panose="020F0502020204030204" pitchFamily="34" charset="0"/>
                <a:cs typeface="Calibri" panose="020F0502020204030204" pitchFamily="34" charset="0"/>
              </a:rPr>
              <a:t>dvance</a:t>
            </a:r>
            <a:r>
              <a:rPr lang="en-GB" dirty="0">
                <a:latin typeface="Calibri" panose="020F0502020204030204" pitchFamily="34" charset="0"/>
                <a:cs typeface="Calibri" panose="020F0502020204030204" pitchFamily="34" charset="0"/>
              </a:rPr>
              <a:t> in the MSCA DN proposal from de PhD Council </a:t>
            </a:r>
          </a:p>
          <a:p>
            <a:pPr marL="514350" indent="-514350">
              <a:buAutoNum type="arabicPeriod"/>
            </a:pPr>
            <a:endParaRPr lang="en-GB" dirty="0"/>
          </a:p>
        </p:txBody>
      </p:sp>
    </p:spTree>
    <p:extLst>
      <p:ext uri="{BB962C8B-B14F-4D97-AF65-F5344CB8AC3E}">
        <p14:creationId xmlns:p14="http://schemas.microsoft.com/office/powerpoint/2010/main" val="13699312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Imagen 2"/>
          <p:cNvPicPr/>
          <p:nvPr/>
        </p:nvPicPr>
        <p:blipFill rotWithShape="1">
          <a:blip r:embed="rId2"/>
          <a:srcRect l="16171" t="26307" r="15033" b="7840"/>
          <a:stretch/>
        </p:blipFill>
        <p:spPr bwMode="auto">
          <a:xfrm>
            <a:off x="924474" y="174357"/>
            <a:ext cx="7134646" cy="438679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36710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Imagen 2"/>
          <p:cNvPicPr/>
          <p:nvPr/>
        </p:nvPicPr>
        <p:blipFill rotWithShape="1">
          <a:blip r:embed="rId2"/>
          <a:srcRect l="17052" t="22126" r="15523" b="11673"/>
          <a:stretch/>
        </p:blipFill>
        <p:spPr bwMode="auto">
          <a:xfrm>
            <a:off x="931450" y="258047"/>
            <a:ext cx="7239258" cy="425428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29300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Imagen 3"/>
          <p:cNvPicPr/>
          <p:nvPr/>
        </p:nvPicPr>
        <p:blipFill rotWithShape="1">
          <a:blip r:embed="rId2"/>
          <a:srcRect l="17346" t="23344" r="15327" b="10802"/>
          <a:stretch/>
        </p:blipFill>
        <p:spPr bwMode="auto">
          <a:xfrm>
            <a:off x="882629" y="223176"/>
            <a:ext cx="7476382" cy="41636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33067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Imagen 2"/>
          <p:cNvPicPr/>
          <p:nvPr/>
        </p:nvPicPr>
        <p:blipFill rotWithShape="1">
          <a:blip r:embed="rId2"/>
          <a:srcRect l="17836" t="26133" r="15425" b="9408"/>
          <a:stretch/>
        </p:blipFill>
        <p:spPr bwMode="auto">
          <a:xfrm>
            <a:off x="750118" y="244098"/>
            <a:ext cx="7615868" cy="414967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78885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Imagen 3"/>
          <p:cNvPicPr/>
          <p:nvPr/>
        </p:nvPicPr>
        <p:blipFill rotWithShape="1">
          <a:blip r:embed="rId2"/>
          <a:srcRect l="17542" t="22300" r="15523" b="11324"/>
          <a:stretch/>
        </p:blipFill>
        <p:spPr bwMode="auto">
          <a:xfrm>
            <a:off x="910526" y="111588"/>
            <a:ext cx="7490331" cy="43519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586341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a:srcRect l="16955" t="22473" r="15327" b="10803"/>
          <a:stretch/>
        </p:blipFill>
        <p:spPr bwMode="auto">
          <a:xfrm>
            <a:off x="889602" y="153433"/>
            <a:ext cx="7288078" cy="4240337"/>
          </a:xfrm>
          <a:prstGeom prst="rect">
            <a:avLst/>
          </a:prstGeom>
          <a:ln>
            <a:noFill/>
          </a:ln>
          <a:extLst>
            <a:ext uri="{53640926-AAD7-44D8-BBD7-CCE9431645EC}">
              <a14:shadowObscured xmlns:a14="http://schemas.microsoft.com/office/drawing/2010/main"/>
            </a:ext>
          </a:extLst>
        </p:spPr>
      </p:pic>
      <p:sp>
        <p:nvSpPr>
          <p:cNvPr id="2" name="CuadroTexto 1"/>
          <p:cNvSpPr txBox="1"/>
          <p:nvPr/>
        </p:nvSpPr>
        <p:spPr>
          <a:xfrm>
            <a:off x="6601501" y="278969"/>
            <a:ext cx="1757509" cy="923330"/>
          </a:xfrm>
          <a:prstGeom prst="rect">
            <a:avLst/>
          </a:prstGeom>
          <a:noFill/>
        </p:spPr>
        <p:txBody>
          <a:bodyPr wrap="square" rtlCol="0">
            <a:spAutoFit/>
          </a:bodyPr>
          <a:lstStyle/>
          <a:p>
            <a:r>
              <a:rPr lang="es-ES" sz="2520" b="1" dirty="0"/>
              <a:t>2024 Call </a:t>
            </a:r>
          </a:p>
          <a:p>
            <a:r>
              <a:rPr lang="es-ES" sz="1440" b="1" dirty="0">
                <a:solidFill>
                  <a:srgbClr val="FF0000"/>
                </a:solidFill>
              </a:rPr>
              <a:t>Opens </a:t>
            </a:r>
            <a:r>
              <a:rPr lang="es-ES" sz="1440" b="1" dirty="0" err="1">
                <a:solidFill>
                  <a:srgbClr val="FF0000"/>
                </a:solidFill>
              </a:rPr>
              <a:t>May</a:t>
            </a:r>
            <a:r>
              <a:rPr lang="es-ES" sz="1440" b="1" dirty="0">
                <a:solidFill>
                  <a:srgbClr val="FF0000"/>
                </a:solidFill>
              </a:rPr>
              <a:t> 29th</a:t>
            </a:r>
          </a:p>
          <a:p>
            <a:r>
              <a:rPr lang="es-ES" sz="1440" b="1" dirty="0" err="1">
                <a:solidFill>
                  <a:srgbClr val="FF0000"/>
                </a:solidFill>
              </a:rPr>
              <a:t>Deadline</a:t>
            </a:r>
            <a:r>
              <a:rPr lang="es-ES" sz="1440" b="1" dirty="0">
                <a:solidFill>
                  <a:srgbClr val="FF0000"/>
                </a:solidFill>
              </a:rPr>
              <a:t> Nov 27th </a:t>
            </a:r>
          </a:p>
        </p:txBody>
      </p:sp>
    </p:spTree>
    <p:extLst>
      <p:ext uri="{BB962C8B-B14F-4D97-AF65-F5344CB8AC3E}">
        <p14:creationId xmlns:p14="http://schemas.microsoft.com/office/powerpoint/2010/main" val="10430667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3">
            <a:extLst>
              <a:ext uri="{FF2B5EF4-FFF2-40B4-BE49-F238E27FC236}">
                <a16:creationId xmlns:a16="http://schemas.microsoft.com/office/drawing/2014/main" id="{9020CFAB-6727-49D0-B201-F17F1FC7DD81}"/>
              </a:ext>
            </a:extLst>
          </p:cNvPr>
          <p:cNvSpPr>
            <a:spLocks noGrp="1"/>
          </p:cNvSpPr>
          <p:nvPr>
            <p:ph type="subTitle"/>
          </p:nvPr>
        </p:nvSpPr>
        <p:spPr>
          <a:xfrm>
            <a:off x="984201" y="1459738"/>
            <a:ext cx="7911644" cy="3394080"/>
          </a:xfrm>
        </p:spPr>
        <p:txBody>
          <a:bodyPr/>
          <a:lstStyle/>
          <a:p>
            <a:pPr marL="0" indent="0">
              <a:buNone/>
            </a:pPr>
            <a:r>
              <a:rPr lang="es-ES" sz="1200" b="1" dirty="0" err="1">
                <a:solidFill>
                  <a:srgbClr val="00B050"/>
                </a:solidFill>
                <a:latin typeface="Calibri" panose="020F0502020204030204" pitchFamily="34" charset="0"/>
                <a:cs typeface="Calibri" panose="020F0502020204030204" pitchFamily="34" charset="0"/>
              </a:rPr>
              <a:t>Excellence</a:t>
            </a:r>
            <a:r>
              <a:rPr lang="es-ES" sz="1200" b="1" dirty="0">
                <a:solidFill>
                  <a:srgbClr val="00B050"/>
                </a:solidFill>
                <a:latin typeface="Calibri" panose="020F0502020204030204" pitchFamily="34" charset="0"/>
                <a:cs typeface="Calibri" panose="020F0502020204030204" pitchFamily="34" charset="0"/>
              </a:rPr>
              <a:t>:</a:t>
            </a:r>
            <a:r>
              <a:rPr lang="es-ES" sz="1200" dirty="0">
                <a:latin typeface="Calibri" panose="020F0502020204030204" pitchFamily="34" charset="0"/>
                <a:cs typeface="Calibri" panose="020F0502020204030204" pitchFamily="34" charset="0"/>
              </a:rPr>
              <a:t> </a:t>
            </a:r>
          </a:p>
          <a:p>
            <a:pPr marL="0" indent="0">
              <a:buNone/>
            </a:pPr>
            <a:r>
              <a:rPr lang="en-GB" sz="1200" dirty="0">
                <a:latin typeface="Calibri" panose="020F0502020204030204" pitchFamily="34" charset="0"/>
                <a:cs typeface="Calibri" panose="020F0502020204030204" pitchFamily="34" charset="0"/>
              </a:rPr>
              <a:t>Quality and pertinence of the project’s research and innovation objectives </a:t>
            </a:r>
          </a:p>
          <a:p>
            <a:pPr marL="0" indent="0">
              <a:buNone/>
            </a:pPr>
            <a:r>
              <a:rPr lang="en-GB" sz="1200" dirty="0">
                <a:latin typeface="Calibri" panose="020F0502020204030204" pitchFamily="34" charset="0"/>
                <a:cs typeface="Calibri" panose="020F0502020204030204" pitchFamily="34" charset="0"/>
              </a:rPr>
              <a:t>Soundness of the proposed methodology</a:t>
            </a:r>
          </a:p>
          <a:p>
            <a:pPr marL="0" indent="0">
              <a:buNone/>
            </a:pPr>
            <a:r>
              <a:rPr lang="en-GB" sz="1200" dirty="0">
                <a:latin typeface="Calibri" panose="020F0502020204030204" pitchFamily="34" charset="0"/>
                <a:cs typeface="Calibri" panose="020F0502020204030204" pitchFamily="34" charset="0"/>
              </a:rPr>
              <a:t>Quality of the supervision:</a:t>
            </a:r>
          </a:p>
          <a:p>
            <a:pPr marL="0" indent="0">
              <a:buNone/>
            </a:pPr>
            <a:r>
              <a:rPr lang="en-GB" sz="1200" b="1" dirty="0">
                <a:latin typeface="Calibri" panose="020F0502020204030204" pitchFamily="34" charset="0"/>
                <a:cs typeface="Calibri" panose="020F0502020204030204" pitchFamily="34" charset="0"/>
              </a:rPr>
              <a:t> </a:t>
            </a:r>
            <a:r>
              <a:rPr lang="es-ES" sz="1200" b="1" dirty="0" err="1">
                <a:solidFill>
                  <a:srgbClr val="00B050"/>
                </a:solidFill>
                <a:latin typeface="Calibri" panose="020F0502020204030204" pitchFamily="34" charset="0"/>
                <a:cs typeface="Calibri" panose="020F0502020204030204" pitchFamily="34" charset="0"/>
              </a:rPr>
              <a:t>Impact</a:t>
            </a:r>
            <a:r>
              <a:rPr lang="es-ES" sz="1200" b="1" dirty="0">
                <a:solidFill>
                  <a:srgbClr val="00B050"/>
                </a:solidFill>
                <a:latin typeface="Calibri" panose="020F0502020204030204" pitchFamily="34" charset="0"/>
                <a:cs typeface="Calibri" panose="020F0502020204030204" pitchFamily="34" charset="0"/>
              </a:rPr>
              <a:t>:</a:t>
            </a:r>
          </a:p>
          <a:p>
            <a:pPr marL="0" indent="0">
              <a:buNone/>
            </a:pPr>
            <a:r>
              <a:rPr lang="es-ES" sz="1200" b="1" dirty="0">
                <a:solidFill>
                  <a:srgbClr val="00B050"/>
                </a:solidFill>
                <a:latin typeface="Calibri" panose="020F0502020204030204" pitchFamily="34" charset="0"/>
                <a:cs typeface="Calibri" panose="020F0502020204030204" pitchFamily="34" charset="0"/>
              </a:rPr>
              <a:t>  </a:t>
            </a:r>
            <a:r>
              <a:rPr lang="en-GB" sz="1200" dirty="0">
                <a:latin typeface="Calibri" panose="020F0502020204030204" pitchFamily="34" charset="0"/>
                <a:cs typeface="Calibri" panose="020F0502020204030204" pitchFamily="34" charset="0"/>
              </a:rPr>
              <a:t>Contribution to structuring doctoral training at the European level and to strengthening European innovation capacity, including the potential for:</a:t>
            </a:r>
          </a:p>
          <a:p>
            <a:pPr marL="0" indent="0">
              <a:buNone/>
            </a:pPr>
            <a:r>
              <a:rPr lang="en-GB" sz="1200" dirty="0">
                <a:latin typeface="Calibri" panose="020F0502020204030204" pitchFamily="34" charset="0"/>
                <a:cs typeface="Calibri" panose="020F0502020204030204" pitchFamily="34" charset="0"/>
              </a:rPr>
              <a:t>Credibility of the measures to enhance the career perspectives and employability of researchers and contribution to their skills development </a:t>
            </a:r>
          </a:p>
          <a:p>
            <a:pPr marL="0" indent="0">
              <a:buNone/>
            </a:pPr>
            <a:r>
              <a:rPr lang="en-GB" sz="1200" dirty="0">
                <a:latin typeface="Calibri" panose="020F0502020204030204" pitchFamily="34" charset="0"/>
                <a:cs typeface="Calibri" panose="020F0502020204030204" pitchFamily="34" charset="0"/>
              </a:rPr>
              <a:t>Suitability and quality of the measures to maximise expected outcomes and impacts, as set out in the dissemination and exploitation plan, including communication activities</a:t>
            </a:r>
          </a:p>
          <a:p>
            <a:pPr marL="0" indent="0">
              <a:buNone/>
            </a:pPr>
            <a:r>
              <a:rPr lang="en-GB" sz="1200" dirty="0">
                <a:latin typeface="Calibri" panose="020F0502020204030204" pitchFamily="34" charset="0"/>
                <a:cs typeface="Calibri" panose="020F0502020204030204" pitchFamily="34" charset="0"/>
              </a:rPr>
              <a:t>The magnitude and importance of the project’s contribution to the expected scientific, societal and economic impacts (project’s pathways towards impact)</a:t>
            </a:r>
          </a:p>
          <a:p>
            <a:pPr marL="0" indent="0">
              <a:buNone/>
            </a:pPr>
            <a:r>
              <a:rPr lang="es-ES" sz="1200" b="1" dirty="0" err="1">
                <a:solidFill>
                  <a:srgbClr val="00B050"/>
                </a:solidFill>
                <a:latin typeface="Calibri" panose="020F0502020204030204" pitchFamily="34" charset="0"/>
                <a:cs typeface="Calibri" panose="020F0502020204030204" pitchFamily="34" charset="0"/>
              </a:rPr>
              <a:t>Implementation</a:t>
            </a:r>
            <a:r>
              <a:rPr lang="es-ES" sz="1200" b="1" dirty="0">
                <a:solidFill>
                  <a:srgbClr val="00B050"/>
                </a:solidFill>
                <a:latin typeface="Calibri" panose="020F0502020204030204" pitchFamily="34" charset="0"/>
                <a:cs typeface="Calibri" panose="020F0502020204030204" pitchFamily="34" charset="0"/>
              </a:rPr>
              <a:t>: </a:t>
            </a:r>
            <a:endParaRPr lang="en-GB" sz="1200" dirty="0">
              <a:latin typeface="Calibri" panose="020F0502020204030204" pitchFamily="34" charset="0"/>
              <a:cs typeface="Calibri" panose="020F0502020204030204" pitchFamily="34" charset="0"/>
            </a:endParaRPr>
          </a:p>
          <a:p>
            <a:pPr marL="0" indent="0">
              <a:buNone/>
            </a:pPr>
            <a:r>
              <a:rPr lang="en-GB" sz="1200" dirty="0">
                <a:latin typeface="Calibri" panose="020F0502020204030204" pitchFamily="34" charset="0"/>
                <a:cs typeface="Calibri" panose="020F0502020204030204" pitchFamily="34" charset="0"/>
              </a:rPr>
              <a:t>Quality and effectiveness of the work plan</a:t>
            </a:r>
          </a:p>
          <a:p>
            <a:pPr marL="0" indent="0">
              <a:buNone/>
            </a:pPr>
            <a:r>
              <a:rPr lang="en-GB" sz="1200" dirty="0">
                <a:latin typeface="Calibri" panose="020F0502020204030204" pitchFamily="34" charset="0"/>
                <a:cs typeface="Calibri" panose="020F0502020204030204" pitchFamily="34" charset="0"/>
              </a:rPr>
              <a:t>Assessment of risks and </a:t>
            </a:r>
          </a:p>
          <a:p>
            <a:pPr marL="0" indent="0">
              <a:buNone/>
            </a:pPr>
            <a:r>
              <a:rPr lang="en-GB" sz="1200" dirty="0">
                <a:latin typeface="Calibri" panose="020F0502020204030204" pitchFamily="34" charset="0"/>
                <a:cs typeface="Calibri" panose="020F0502020204030204" pitchFamily="34" charset="0"/>
              </a:rPr>
              <a:t>Appropriateness of the effort assigned to work packages</a:t>
            </a:r>
            <a:endParaRPr lang="es-ES" sz="1200" dirty="0">
              <a:latin typeface="Calibri" panose="020F0502020204030204" pitchFamily="34" charset="0"/>
              <a:cs typeface="Calibri" panose="020F0502020204030204" pitchFamily="34" charset="0"/>
            </a:endParaRPr>
          </a:p>
          <a:p>
            <a:endParaRPr lang="en-GB" dirty="0"/>
          </a:p>
        </p:txBody>
      </p:sp>
      <p:sp>
        <p:nvSpPr>
          <p:cNvPr id="3" name="Título 2">
            <a:extLst>
              <a:ext uri="{FF2B5EF4-FFF2-40B4-BE49-F238E27FC236}">
                <a16:creationId xmlns:a16="http://schemas.microsoft.com/office/drawing/2014/main" id="{1227931F-5D7B-4E37-88E3-F9A8D951363B}"/>
              </a:ext>
            </a:extLst>
          </p:cNvPr>
          <p:cNvSpPr>
            <a:spLocks noGrp="1"/>
          </p:cNvSpPr>
          <p:nvPr>
            <p:ph type="title"/>
          </p:nvPr>
        </p:nvSpPr>
        <p:spPr/>
        <p:txBody>
          <a:bodyPr/>
          <a:lstStyle/>
          <a:p>
            <a:pPr algn="r"/>
            <a:r>
              <a:rPr lang="es-ES" sz="2800" dirty="0" err="1">
                <a:latin typeface="Calibri" panose="020F0502020204030204" pitchFamily="34" charset="0"/>
                <a:cs typeface="Calibri" panose="020F0502020204030204" pitchFamily="34" charset="0"/>
              </a:rPr>
              <a:t>Template</a:t>
            </a:r>
            <a:r>
              <a:rPr lang="es-ES" sz="2800" dirty="0">
                <a:latin typeface="Calibri" panose="020F0502020204030204" pitchFamily="34" charset="0"/>
                <a:cs typeface="Calibri" panose="020F0502020204030204" pitchFamily="34" charset="0"/>
              </a:rPr>
              <a:t>: 30 </a:t>
            </a:r>
            <a:r>
              <a:rPr lang="es-ES" sz="2800" dirty="0" err="1">
                <a:latin typeface="Calibri" panose="020F0502020204030204" pitchFamily="34" charset="0"/>
                <a:cs typeface="Calibri" panose="020F0502020204030204" pitchFamily="34" charset="0"/>
              </a:rPr>
              <a:t>pages</a:t>
            </a:r>
            <a:r>
              <a:rPr lang="es-ES" sz="2800" dirty="0">
                <a:latin typeface="Calibri" panose="020F0502020204030204" pitchFamily="34" charset="0"/>
                <a:cs typeface="Calibri" panose="020F0502020204030204" pitchFamily="34" charset="0"/>
              </a:rPr>
              <a:t> </a:t>
            </a:r>
            <a:br>
              <a:rPr lang="es-ES" sz="2800" dirty="0">
                <a:latin typeface="Calibri" panose="020F0502020204030204" pitchFamily="34" charset="0"/>
                <a:cs typeface="Calibri" panose="020F0502020204030204" pitchFamily="34" charset="0"/>
              </a:rPr>
            </a:br>
            <a:r>
              <a:rPr lang="es-ES" sz="2800" dirty="0">
                <a:latin typeface="Calibri" panose="020F0502020204030204" pitchFamily="34" charset="0"/>
                <a:cs typeface="Calibri" panose="020F0502020204030204" pitchFamily="34" charset="0"/>
              </a:rPr>
              <a:t> </a:t>
            </a:r>
            <a:endParaRPr lang="en-GB"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438463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p:nvPr/>
        </p:nvPicPr>
        <p:blipFill rotWithShape="1">
          <a:blip r:embed="rId2"/>
          <a:srcRect l="17249" t="25435" r="14935" b="8188"/>
          <a:stretch/>
        </p:blipFill>
        <p:spPr bwMode="auto">
          <a:xfrm>
            <a:off x="1056984" y="0"/>
            <a:ext cx="6946340" cy="449838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944066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rotWithShape="1">
          <a:blip r:embed="rId2"/>
          <a:srcRect l="17150" t="18467" r="35614" b="19338"/>
          <a:stretch/>
        </p:blipFill>
        <p:spPr bwMode="auto">
          <a:xfrm>
            <a:off x="656062" y="554307"/>
            <a:ext cx="4104242" cy="3531870"/>
          </a:xfrm>
          <a:prstGeom prst="rect">
            <a:avLst/>
          </a:prstGeom>
          <a:ln>
            <a:noFill/>
          </a:ln>
          <a:extLst>
            <a:ext uri="{53640926-AAD7-44D8-BBD7-CCE9431645EC}">
              <a14:shadowObscured xmlns:a14="http://schemas.microsoft.com/office/drawing/2010/main"/>
            </a:ext>
          </a:extLst>
        </p:spPr>
      </p:pic>
      <p:pic>
        <p:nvPicPr>
          <p:cNvPr id="6" name="Imagen 5"/>
          <p:cNvPicPr/>
          <p:nvPr/>
        </p:nvPicPr>
        <p:blipFill rotWithShape="1">
          <a:blip r:embed="rId3"/>
          <a:srcRect l="16501" t="23374" r="44127" b="16642"/>
          <a:stretch/>
        </p:blipFill>
        <p:spPr bwMode="auto">
          <a:xfrm>
            <a:off x="4957278" y="554308"/>
            <a:ext cx="3499372" cy="337146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224142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rotWithShape="1">
          <a:blip r:embed="rId2"/>
          <a:srcRect l="14955" t="22369" r="46258" b="18438"/>
          <a:stretch/>
        </p:blipFill>
        <p:spPr bwMode="auto">
          <a:xfrm>
            <a:off x="538808" y="233153"/>
            <a:ext cx="4144780" cy="4138000"/>
          </a:xfrm>
          <a:prstGeom prst="rect">
            <a:avLst/>
          </a:prstGeom>
          <a:ln>
            <a:noFill/>
          </a:ln>
          <a:extLst>
            <a:ext uri="{53640926-AAD7-44D8-BBD7-CCE9431645EC}">
              <a14:shadowObscured xmlns:a14="http://schemas.microsoft.com/office/drawing/2010/main"/>
            </a:ext>
          </a:extLst>
        </p:spPr>
      </p:pic>
      <p:pic>
        <p:nvPicPr>
          <p:cNvPr id="6" name="Imagen 5"/>
          <p:cNvPicPr/>
          <p:nvPr/>
        </p:nvPicPr>
        <p:blipFill rotWithShape="1">
          <a:blip r:embed="rId3"/>
          <a:srcRect l="16268" t="26306" r="46002" b="14983"/>
          <a:stretch/>
        </p:blipFill>
        <p:spPr bwMode="auto">
          <a:xfrm>
            <a:off x="4915528" y="233152"/>
            <a:ext cx="3771273" cy="413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41617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Google Shape;171;p 5"/>
          <p:cNvSpPr/>
          <p:nvPr/>
        </p:nvSpPr>
        <p:spPr>
          <a:xfrm>
            <a:off x="-9000" y="832680"/>
            <a:ext cx="9156960" cy="4278094"/>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nSpc>
                <a:spcPct val="100000"/>
              </a:lnSpc>
              <a:buNone/>
              <a:tabLst>
                <a:tab pos="0" algn="l"/>
              </a:tabLst>
            </a:pPr>
            <a:r>
              <a:rPr lang="en-US" sz="1600" b="1" strike="noStrike" spc="-1" dirty="0">
                <a:solidFill>
                  <a:srgbClr val="000000"/>
                </a:solidFill>
                <a:latin typeface="Calibri"/>
                <a:ea typeface="Calibri"/>
              </a:rPr>
              <a:t>EU Green </a:t>
            </a:r>
            <a:r>
              <a:rPr lang="en-US" sz="1600" b="1" strike="noStrike" spc="-1" dirty="0" err="1">
                <a:solidFill>
                  <a:srgbClr val="000000"/>
                </a:solidFill>
                <a:latin typeface="Calibri"/>
                <a:ea typeface="Calibri"/>
              </a:rPr>
              <a:t>suported</a:t>
            </a:r>
            <a:r>
              <a:rPr lang="en-US" sz="1600" b="1" strike="noStrike" spc="-1" dirty="0">
                <a:solidFill>
                  <a:srgbClr val="000000"/>
                </a:solidFill>
                <a:latin typeface="Calibri"/>
                <a:ea typeface="Calibri"/>
              </a:rPr>
              <a:t> MSCA Doctoral Network propositions. We have two proposals to apply to the MSCA doctoral networks:</a:t>
            </a:r>
            <a:endParaRPr lang="pt-PT" sz="1600" b="0" strike="noStrike" spc="-1" dirty="0">
              <a:latin typeface="Arial"/>
            </a:endParaRPr>
          </a:p>
          <a:p>
            <a:pPr marL="216000" indent="-216000">
              <a:lnSpc>
                <a:spcPct val="100000"/>
              </a:lnSpc>
              <a:buClr>
                <a:srgbClr val="000000"/>
              </a:buClr>
              <a:buFont typeface="StarSymbol"/>
              <a:buAutoNum type="arabicPeriod"/>
              <a:tabLst>
                <a:tab pos="0" algn="l"/>
              </a:tabLst>
            </a:pPr>
            <a:r>
              <a:rPr lang="en-US" sz="1600" b="0" strike="noStrike" spc="-1" dirty="0">
                <a:solidFill>
                  <a:srgbClr val="000000"/>
                </a:solidFill>
                <a:latin typeface="Calibri"/>
                <a:ea typeface="Calibri"/>
              </a:rPr>
              <a:t>University of </a:t>
            </a:r>
            <a:r>
              <a:rPr lang="en-US" sz="1600" b="0" strike="noStrike" spc="-1" dirty="0" err="1">
                <a:solidFill>
                  <a:srgbClr val="000000"/>
                </a:solidFill>
                <a:latin typeface="Calibri"/>
                <a:ea typeface="Calibri"/>
              </a:rPr>
              <a:t>Gävle</a:t>
            </a:r>
            <a:r>
              <a:rPr lang="en-US" sz="1600" b="0" strike="noStrike" spc="-1" dirty="0">
                <a:solidFill>
                  <a:srgbClr val="000000"/>
                </a:solidFill>
                <a:latin typeface="Calibri"/>
                <a:ea typeface="Calibri"/>
              </a:rPr>
              <a:t> already working on a COFUND action for the next deadline on “Health-promoting working life” where the EU GREEN partners could be involved. More info from </a:t>
            </a:r>
            <a:r>
              <a:rPr lang="en-US" sz="1600" b="0" strike="noStrike" spc="-1" dirty="0" err="1">
                <a:solidFill>
                  <a:srgbClr val="000000"/>
                </a:solidFill>
                <a:latin typeface="Calibri"/>
                <a:ea typeface="Calibri"/>
              </a:rPr>
              <a:t>HiG</a:t>
            </a:r>
            <a:r>
              <a:rPr lang="en-US" sz="1600" b="0" strike="noStrike" spc="-1" dirty="0">
                <a:solidFill>
                  <a:srgbClr val="000000"/>
                </a:solidFill>
                <a:latin typeface="Calibri"/>
                <a:ea typeface="Calibri"/>
              </a:rPr>
              <a:t> is expected to request EU GREEN partners accordingly</a:t>
            </a:r>
            <a:endParaRPr lang="pt-PT" sz="1600" b="0" strike="noStrike" spc="-1" dirty="0">
              <a:latin typeface="Arial"/>
            </a:endParaRPr>
          </a:p>
          <a:p>
            <a:pPr marL="216000" indent="-216000">
              <a:lnSpc>
                <a:spcPct val="100000"/>
              </a:lnSpc>
              <a:buClr>
                <a:srgbClr val="000000"/>
              </a:buClr>
              <a:buFont typeface="StarSymbol"/>
              <a:buAutoNum type="arabicPeriod"/>
              <a:tabLst>
                <a:tab pos="0" algn="l"/>
              </a:tabLst>
            </a:pPr>
            <a:r>
              <a:rPr lang="en-US" sz="1600" b="0" strike="noStrike" spc="-1" dirty="0">
                <a:solidFill>
                  <a:srgbClr val="000000"/>
                </a:solidFill>
                <a:latin typeface="Calibri"/>
                <a:ea typeface="Calibri"/>
              </a:rPr>
              <a:t>The Department of Chemistry, Life Sciences and environmental Sustainability from Parma proposed to coordinate a topic on “Science and Technology for Environmental Regeneration » (MSCA DN). More info from Parma expected to request EU GREEN partners accordingly. The broad topic is considering as very inclusive and could involve most/all? of our universities.</a:t>
            </a:r>
          </a:p>
          <a:p>
            <a:pPr marL="457200">
              <a:lnSpc>
                <a:spcPct val="100000"/>
              </a:lnSpc>
              <a:buClr>
                <a:srgbClr val="000000"/>
              </a:buClr>
              <a:tabLst>
                <a:tab pos="0" algn="l"/>
              </a:tabLst>
            </a:pPr>
            <a:endParaRPr lang="pt-PT" sz="1600" b="0" strike="noStrike" spc="-1" dirty="0">
              <a:latin typeface="Arial"/>
            </a:endParaRPr>
          </a:p>
          <a:p>
            <a:pPr>
              <a:lnSpc>
                <a:spcPct val="100000"/>
              </a:lnSpc>
              <a:buNone/>
              <a:tabLst>
                <a:tab pos="0" algn="l"/>
              </a:tabLst>
            </a:pPr>
            <a:r>
              <a:rPr lang="en-US" sz="1600" b="1" strike="noStrike" spc="-1" dirty="0">
                <a:solidFill>
                  <a:srgbClr val="000000"/>
                </a:solidFill>
                <a:latin typeface="Calibri"/>
                <a:ea typeface="Calibri"/>
              </a:rPr>
              <a:t>Any other ideas and proposals coming from Universities and clusters may be supported by the PhD Council</a:t>
            </a:r>
            <a:endParaRPr lang="pt-PT" sz="1600" b="0" strike="noStrike" spc="-1" dirty="0">
              <a:solidFill>
                <a:srgbClr val="00B050"/>
              </a:solidFill>
              <a:latin typeface="Arial"/>
            </a:endParaRPr>
          </a:p>
          <a:p>
            <a:pPr>
              <a:lnSpc>
                <a:spcPct val="100000"/>
              </a:lnSpc>
              <a:buNone/>
              <a:tabLst>
                <a:tab pos="0" algn="l"/>
              </a:tabLst>
            </a:pPr>
            <a:r>
              <a:rPr lang="en-US" sz="1600" b="0" strike="noStrike" spc="-1" dirty="0">
                <a:solidFill>
                  <a:srgbClr val="000000"/>
                </a:solidFill>
                <a:latin typeface="Calibri"/>
                <a:ea typeface="Calibri"/>
              </a:rPr>
              <a:t>proposals must be made before the summer holidays </a:t>
            </a:r>
            <a:endParaRPr lang="en-US" sz="1600" spc="-1" dirty="0">
              <a:solidFill>
                <a:srgbClr val="000000"/>
              </a:solidFill>
              <a:latin typeface="Calibri"/>
              <a:ea typeface="Calibri"/>
            </a:endParaRPr>
          </a:p>
          <a:p>
            <a:pPr>
              <a:lnSpc>
                <a:spcPct val="100000"/>
              </a:lnSpc>
              <a:buNone/>
              <a:tabLst>
                <a:tab pos="0" algn="l"/>
              </a:tabLst>
            </a:pPr>
            <a:r>
              <a:rPr lang="en-US" sz="1600" spc="-1" dirty="0">
                <a:solidFill>
                  <a:srgbClr val="00B050"/>
                </a:solidFill>
                <a:latin typeface="Calibri"/>
              </a:rPr>
              <a:t>A proposal from the SEED Project: </a:t>
            </a:r>
            <a:r>
              <a:rPr lang="en-US" sz="1600" spc="-1" dirty="0" err="1">
                <a:solidFill>
                  <a:srgbClr val="00B050"/>
                </a:solidFill>
                <a:latin typeface="Calibri"/>
              </a:rPr>
              <a:t>Agribioped</a:t>
            </a:r>
            <a:r>
              <a:rPr lang="en-US" sz="1600" spc="-1" dirty="0">
                <a:solidFill>
                  <a:srgbClr val="00B050"/>
                </a:solidFill>
                <a:latin typeface="Calibri"/>
              </a:rPr>
              <a:t> on alternative proteins from vegetable resources (CL2)</a:t>
            </a:r>
          </a:p>
          <a:p>
            <a:pPr>
              <a:lnSpc>
                <a:spcPct val="100000"/>
              </a:lnSpc>
              <a:buClr>
                <a:srgbClr val="000000"/>
              </a:buClr>
              <a:tabLst>
                <a:tab pos="0" algn="l"/>
              </a:tabLst>
            </a:pPr>
            <a:r>
              <a:rPr lang="en-US" sz="1600" spc="-1" dirty="0">
                <a:solidFill>
                  <a:srgbClr val="00B050"/>
                </a:solidFill>
                <a:latin typeface="Calibri"/>
              </a:rPr>
              <a:t>A continuation of </a:t>
            </a:r>
            <a:r>
              <a:rPr lang="en-US" sz="1600" spc="-1" dirty="0" err="1">
                <a:solidFill>
                  <a:srgbClr val="00B050"/>
                </a:solidFill>
                <a:latin typeface="Calibri"/>
              </a:rPr>
              <a:t>SmartgySum</a:t>
            </a:r>
            <a:r>
              <a:rPr lang="en-US" sz="1600" spc="-1" dirty="0">
                <a:solidFill>
                  <a:srgbClr val="00B050"/>
                </a:solidFill>
                <a:latin typeface="Calibri"/>
              </a:rPr>
              <a:t> project (CL3) ¿?</a:t>
            </a:r>
            <a:endParaRPr lang="pt-PT" sz="1600" spc="-1" dirty="0">
              <a:solidFill>
                <a:srgbClr val="00B050"/>
              </a:solidFill>
            </a:endParaRPr>
          </a:p>
          <a:p>
            <a:pPr>
              <a:lnSpc>
                <a:spcPct val="100000"/>
              </a:lnSpc>
              <a:buNone/>
              <a:tabLst>
                <a:tab pos="0" algn="l"/>
              </a:tabLst>
            </a:pPr>
            <a:endParaRPr lang="en-US" sz="1600" b="0" strike="noStrike" spc="-1" dirty="0">
              <a:solidFill>
                <a:srgbClr val="000000"/>
              </a:solidFill>
              <a:latin typeface="Calibri"/>
              <a:ea typeface="Calibri"/>
            </a:endParaRPr>
          </a:p>
          <a:p>
            <a:pPr>
              <a:tabLst>
                <a:tab pos="0" algn="l"/>
              </a:tabLst>
            </a:pPr>
            <a:r>
              <a:rPr lang="en-US" sz="1600" b="1" spc="-1" dirty="0">
                <a:solidFill>
                  <a:srgbClr val="3A9B47"/>
                </a:solidFill>
                <a:latin typeface="Calibri"/>
              </a:rPr>
              <a:t>Deadline 31</a:t>
            </a:r>
            <a:r>
              <a:rPr lang="en-US" sz="1600" b="1" spc="-1" baseline="30000" dirty="0">
                <a:solidFill>
                  <a:srgbClr val="3A9B47"/>
                </a:solidFill>
                <a:latin typeface="Calibri"/>
              </a:rPr>
              <a:t>st</a:t>
            </a:r>
            <a:r>
              <a:rPr lang="en-US" sz="1600" b="1" spc="-1" dirty="0">
                <a:solidFill>
                  <a:srgbClr val="3A9B47"/>
                </a:solidFill>
                <a:latin typeface="Calibri"/>
              </a:rPr>
              <a:t> of July?</a:t>
            </a:r>
            <a:endParaRPr lang="pt-PT" sz="1600" b="1" spc="-1" dirty="0">
              <a:solidFill>
                <a:srgbClr val="3A9B47"/>
              </a:solidFill>
            </a:endParaRPr>
          </a:p>
          <a:p>
            <a:pPr>
              <a:lnSpc>
                <a:spcPct val="100000"/>
              </a:lnSpc>
              <a:buNone/>
              <a:tabLst>
                <a:tab pos="0" algn="l"/>
              </a:tabLst>
            </a:pPr>
            <a:endParaRPr lang="en-US" sz="1600" b="0" strike="noStrike" spc="-1" dirty="0">
              <a:solidFill>
                <a:srgbClr val="000000"/>
              </a:solidFill>
              <a:latin typeface="Calibri"/>
              <a:ea typeface="Calibri"/>
            </a:endParaRPr>
          </a:p>
        </p:txBody>
      </p:sp>
      <p:sp>
        <p:nvSpPr>
          <p:cNvPr id="2" name="CuadroTexto 1">
            <a:extLst>
              <a:ext uri="{FF2B5EF4-FFF2-40B4-BE49-F238E27FC236}">
                <a16:creationId xmlns:a16="http://schemas.microsoft.com/office/drawing/2014/main" id="{2A8E2B5F-AA1F-4C97-901D-A3729319B319}"/>
              </a:ext>
            </a:extLst>
          </p:cNvPr>
          <p:cNvSpPr txBox="1"/>
          <p:nvPr/>
        </p:nvSpPr>
        <p:spPr>
          <a:xfrm>
            <a:off x="3008446" y="286186"/>
            <a:ext cx="4397496" cy="369332"/>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 1</a:t>
            </a:r>
            <a:r>
              <a:rPr lang="en-GB" baseline="30000" dirty="0">
                <a:latin typeface="Calibri" panose="020F0502020204030204" pitchFamily="34" charset="0"/>
                <a:cs typeface="Calibri" panose="020F0502020204030204" pitchFamily="34" charset="0"/>
              </a:rPr>
              <a:t>st </a:t>
            </a:r>
            <a:r>
              <a:rPr lang="en-GB" dirty="0">
                <a:latin typeface="Calibri" panose="020F0502020204030204" pitchFamily="34" charset="0"/>
                <a:cs typeface="Calibri" panose="020F0502020204030204" pitchFamily="34" charset="0"/>
              </a:rPr>
              <a:t>. </a:t>
            </a:r>
            <a:r>
              <a:rPr lang="en-GB" b="1" dirty="0">
                <a:latin typeface="Calibri" panose="020F0502020204030204" pitchFamily="34" charset="0"/>
                <a:cs typeface="Calibri" panose="020F0502020204030204" pitchFamily="34" charset="0"/>
              </a:rPr>
              <a:t>EU Green MSCA DN proposals for 2024</a:t>
            </a:r>
            <a:endParaRPr lang="en-GB"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rotWithShape="1">
          <a:blip r:embed="rId2"/>
          <a:srcRect l="15288" t="28223" r="42179" b="11150"/>
          <a:stretch/>
        </p:blipFill>
        <p:spPr bwMode="auto">
          <a:xfrm>
            <a:off x="457200" y="252233"/>
            <a:ext cx="3960108" cy="3911385"/>
          </a:xfrm>
          <a:prstGeom prst="rect">
            <a:avLst/>
          </a:prstGeom>
          <a:ln>
            <a:noFill/>
          </a:ln>
          <a:extLst>
            <a:ext uri="{53640926-AAD7-44D8-BBD7-CCE9431645EC}">
              <a14:shadowObscured xmlns:a14="http://schemas.microsoft.com/office/drawing/2010/main"/>
            </a:ext>
          </a:extLst>
        </p:spPr>
      </p:pic>
      <p:pic>
        <p:nvPicPr>
          <p:cNvPr id="6" name="Imagen 5"/>
          <p:cNvPicPr/>
          <p:nvPr/>
        </p:nvPicPr>
        <p:blipFill rotWithShape="1">
          <a:blip r:embed="rId3"/>
          <a:srcRect l="17150" t="24913" r="36299" b="14460"/>
          <a:stretch/>
        </p:blipFill>
        <p:spPr bwMode="auto">
          <a:xfrm>
            <a:off x="4551078" y="252233"/>
            <a:ext cx="4135722" cy="391138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707609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Imagen 2"/>
          <p:cNvPicPr/>
          <p:nvPr/>
        </p:nvPicPr>
        <p:blipFill rotWithShape="1">
          <a:blip r:embed="rId2"/>
          <a:srcRect l="16758" t="26829" r="15328" b="7317"/>
          <a:stretch/>
        </p:blipFill>
        <p:spPr bwMode="auto">
          <a:xfrm>
            <a:off x="1001191" y="181331"/>
            <a:ext cx="7037006" cy="433100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765203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6AED1C8-18C9-42C4-B76B-F74A5A425B05}"/>
              </a:ext>
            </a:extLst>
          </p:cNvPr>
          <p:cNvSpPr>
            <a:spLocks noGrp="1"/>
          </p:cNvSpPr>
          <p:nvPr>
            <p:ph idx="1"/>
          </p:nvPr>
        </p:nvSpPr>
        <p:spPr>
          <a:xfrm>
            <a:off x="736407" y="2198138"/>
            <a:ext cx="8229240" cy="747223"/>
          </a:xfrm>
        </p:spPr>
        <p:txBody>
          <a:bodyPr>
            <a:normAutofit fontScale="62500" lnSpcReduction="20000"/>
          </a:bodyPr>
          <a:lstStyle/>
          <a:p>
            <a:pPr marL="0" indent="0">
              <a:buNone/>
            </a:pPr>
            <a:r>
              <a:rPr lang="en-GB" dirty="0">
                <a:latin typeface="Calibri" panose="020F0502020204030204" pitchFamily="34" charset="0"/>
                <a:cs typeface="Calibri" panose="020F0502020204030204" pitchFamily="34" charset="0"/>
              </a:rPr>
              <a:t>4 – Proposals for the originality of the project: </a:t>
            </a:r>
          </a:p>
          <a:p>
            <a:pPr marL="0" indent="0">
              <a:buNone/>
            </a:pPr>
            <a:r>
              <a:rPr lang="es-ES" dirty="0" err="1">
                <a:latin typeface="Calibri" panose="020F0502020204030204" pitchFamily="34" charset="0"/>
                <a:cs typeface="Calibri" panose="020F0502020204030204" pitchFamily="34" charset="0"/>
              </a:rPr>
              <a:t>Proposal</a:t>
            </a:r>
            <a:r>
              <a:rPr lang="es-ES" dirty="0">
                <a:latin typeface="Calibri" panose="020F0502020204030204" pitchFamily="34" charset="0"/>
                <a:cs typeface="Calibri" panose="020F0502020204030204" pitchFamily="34" charset="0"/>
              </a:rPr>
              <a:t> 1: </a:t>
            </a:r>
            <a:r>
              <a:rPr lang="es-ES" b="1" dirty="0" err="1">
                <a:latin typeface="Calibri" panose="020F0502020204030204" pitchFamily="34" charset="0"/>
                <a:cs typeface="Calibri" panose="020F0502020204030204" pitchFamily="34" charset="0"/>
              </a:rPr>
              <a:t>Definition</a:t>
            </a:r>
            <a:r>
              <a:rPr lang="es-ES" b="1" dirty="0">
                <a:latin typeface="Calibri" panose="020F0502020204030204" pitchFamily="34" charset="0"/>
                <a:cs typeface="Calibri" panose="020F0502020204030204" pitchFamily="34" charset="0"/>
              </a:rPr>
              <a:t> </a:t>
            </a:r>
            <a:r>
              <a:rPr lang="es-ES" b="1" dirty="0" err="1">
                <a:latin typeface="Calibri" panose="020F0502020204030204" pitchFamily="34" charset="0"/>
                <a:cs typeface="Calibri" panose="020F0502020204030204" pitchFamily="34" charset="0"/>
              </a:rPr>
              <a:t>of</a:t>
            </a:r>
            <a:r>
              <a:rPr lang="es-ES" b="1" dirty="0">
                <a:latin typeface="Calibri" panose="020F0502020204030204" pitchFamily="34" charset="0"/>
                <a:cs typeface="Calibri" panose="020F0502020204030204" pitchFamily="34" charset="0"/>
              </a:rPr>
              <a:t> the </a:t>
            </a:r>
            <a:r>
              <a:rPr lang="es-ES" b="1" dirty="0" err="1">
                <a:latin typeface="Calibri" panose="020F0502020204030204" pitchFamily="34" charset="0"/>
                <a:cs typeface="Calibri" panose="020F0502020204030204" pitchFamily="34" charset="0"/>
              </a:rPr>
              <a:t>main</a:t>
            </a:r>
            <a:r>
              <a:rPr lang="es-ES" b="1" dirty="0">
                <a:latin typeface="Calibri" panose="020F0502020204030204" pitchFamily="34" charset="0"/>
                <a:cs typeface="Calibri" panose="020F0502020204030204" pitchFamily="34" charset="0"/>
              </a:rPr>
              <a:t> Project Idea: A </a:t>
            </a:r>
            <a:r>
              <a:rPr lang="es-ES" b="1" dirty="0" err="1">
                <a:latin typeface="Calibri" panose="020F0502020204030204" pitchFamily="34" charset="0"/>
                <a:cs typeface="Calibri" panose="020F0502020204030204" pitchFamily="34" charset="0"/>
              </a:rPr>
              <a:t>Challenge</a:t>
            </a:r>
            <a:r>
              <a:rPr lang="es-ES" b="1" dirty="0">
                <a:latin typeface="Calibri" panose="020F0502020204030204" pitchFamily="34" charset="0"/>
                <a:cs typeface="Calibri" panose="020F0502020204030204" pitchFamily="34" charset="0"/>
              </a:rPr>
              <a:t> </a:t>
            </a:r>
            <a:r>
              <a:rPr lang="es-ES" b="1" dirty="0" err="1">
                <a:latin typeface="Calibri" panose="020F0502020204030204" pitchFamily="34" charset="0"/>
                <a:cs typeface="Calibri" panose="020F0502020204030204" pitchFamily="34" charset="0"/>
              </a:rPr>
              <a:t>Based</a:t>
            </a:r>
            <a:r>
              <a:rPr lang="es-ES" b="1" dirty="0">
                <a:latin typeface="Calibri" panose="020F0502020204030204" pitchFamily="34" charset="0"/>
                <a:cs typeface="Calibri" panose="020F0502020204030204" pitchFamily="34" charset="0"/>
              </a:rPr>
              <a:t> </a:t>
            </a:r>
            <a:r>
              <a:rPr lang="es-ES" b="1" dirty="0" err="1">
                <a:latin typeface="Calibri" panose="020F0502020204030204" pitchFamily="34" charset="0"/>
                <a:cs typeface="Calibri" panose="020F0502020204030204" pitchFamily="34" charset="0"/>
              </a:rPr>
              <a:t>Methodology</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814711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48F981CC-65E0-0E7B-C398-3CB6B36E3326}"/>
              </a:ext>
            </a:extLst>
          </p:cNvPr>
          <p:cNvSpPr txBox="1"/>
          <p:nvPr/>
        </p:nvSpPr>
        <p:spPr>
          <a:xfrm>
            <a:off x="453483" y="987730"/>
            <a:ext cx="8378283" cy="646331"/>
          </a:xfrm>
          <a:prstGeom prst="rect">
            <a:avLst/>
          </a:prstGeom>
          <a:noFill/>
        </p:spPr>
        <p:txBody>
          <a:bodyPr wrap="square">
            <a:spAutoFit/>
          </a:bodyPr>
          <a:lstStyle/>
          <a:p>
            <a:endParaRPr lang="en-US" dirty="0"/>
          </a:p>
          <a:p>
            <a:endParaRPr lang="en-US" dirty="0"/>
          </a:p>
        </p:txBody>
      </p:sp>
      <p:sp>
        <p:nvSpPr>
          <p:cNvPr id="3" name="Título 2">
            <a:extLst>
              <a:ext uri="{FF2B5EF4-FFF2-40B4-BE49-F238E27FC236}">
                <a16:creationId xmlns:a16="http://schemas.microsoft.com/office/drawing/2014/main" id="{FEF13D9E-0057-4EDB-956A-CD65D01F9CD2}"/>
              </a:ext>
            </a:extLst>
          </p:cNvPr>
          <p:cNvSpPr>
            <a:spLocks noGrp="1"/>
          </p:cNvSpPr>
          <p:nvPr>
            <p:ph type="title"/>
          </p:nvPr>
        </p:nvSpPr>
        <p:spPr>
          <a:xfrm>
            <a:off x="2721934" y="205979"/>
            <a:ext cx="5964865" cy="857250"/>
          </a:xfrm>
        </p:spPr>
        <p:txBody>
          <a:bodyPr>
            <a:normAutofit/>
          </a:bodyPr>
          <a:lstStyle/>
          <a:p>
            <a:r>
              <a:rPr lang="es-ES" sz="2000" b="1" dirty="0" err="1">
                <a:latin typeface="Calibri" panose="020F0502020204030204" pitchFamily="34" charset="0"/>
                <a:cs typeface="Calibri" panose="020F0502020204030204" pitchFamily="34" charset="0"/>
              </a:rPr>
              <a:t>Proposal</a:t>
            </a:r>
            <a:r>
              <a:rPr lang="es-ES" sz="2000" b="1" dirty="0">
                <a:latin typeface="Calibri" panose="020F0502020204030204" pitchFamily="34" charset="0"/>
                <a:cs typeface="Calibri" panose="020F0502020204030204" pitchFamily="34" charset="0"/>
              </a:rPr>
              <a:t> 1: </a:t>
            </a:r>
            <a:r>
              <a:rPr lang="es-ES" sz="2000" b="1" dirty="0" err="1">
                <a:latin typeface="Calibri" panose="020F0502020204030204" pitchFamily="34" charset="0"/>
                <a:cs typeface="Calibri" panose="020F0502020204030204" pitchFamily="34" charset="0"/>
              </a:rPr>
              <a:t>Definition</a:t>
            </a:r>
            <a:r>
              <a:rPr lang="es-ES" sz="2000" b="1" dirty="0">
                <a:latin typeface="Calibri" panose="020F0502020204030204" pitchFamily="34" charset="0"/>
                <a:cs typeface="Calibri" panose="020F0502020204030204" pitchFamily="34" charset="0"/>
              </a:rPr>
              <a:t> </a:t>
            </a:r>
            <a:r>
              <a:rPr lang="es-ES" sz="2000" b="1" dirty="0" err="1">
                <a:latin typeface="Calibri" panose="020F0502020204030204" pitchFamily="34" charset="0"/>
                <a:cs typeface="Calibri" panose="020F0502020204030204" pitchFamily="34" charset="0"/>
              </a:rPr>
              <a:t>of</a:t>
            </a:r>
            <a:r>
              <a:rPr lang="es-ES" sz="2000" b="1" dirty="0">
                <a:latin typeface="Calibri" panose="020F0502020204030204" pitchFamily="34" charset="0"/>
                <a:cs typeface="Calibri" panose="020F0502020204030204" pitchFamily="34" charset="0"/>
              </a:rPr>
              <a:t> the </a:t>
            </a:r>
            <a:r>
              <a:rPr lang="es-ES" sz="2000" b="1" dirty="0" err="1">
                <a:latin typeface="Calibri" panose="020F0502020204030204" pitchFamily="34" charset="0"/>
                <a:cs typeface="Calibri" panose="020F0502020204030204" pitchFamily="34" charset="0"/>
              </a:rPr>
              <a:t>main</a:t>
            </a:r>
            <a:r>
              <a:rPr lang="es-ES" sz="2000" b="1" dirty="0">
                <a:latin typeface="Calibri" panose="020F0502020204030204" pitchFamily="34" charset="0"/>
                <a:cs typeface="Calibri" panose="020F0502020204030204" pitchFamily="34" charset="0"/>
              </a:rPr>
              <a:t> Project Idea: A </a:t>
            </a:r>
            <a:r>
              <a:rPr lang="es-ES" sz="2000" b="1" dirty="0" err="1">
                <a:latin typeface="Calibri" panose="020F0502020204030204" pitchFamily="34" charset="0"/>
                <a:cs typeface="Calibri" panose="020F0502020204030204" pitchFamily="34" charset="0"/>
              </a:rPr>
              <a:t>Challenge</a:t>
            </a:r>
            <a:r>
              <a:rPr lang="es-ES" sz="2000" b="1" dirty="0">
                <a:latin typeface="Calibri" panose="020F0502020204030204" pitchFamily="34" charset="0"/>
                <a:cs typeface="Calibri" panose="020F0502020204030204" pitchFamily="34" charset="0"/>
              </a:rPr>
              <a:t> </a:t>
            </a:r>
            <a:r>
              <a:rPr lang="es-ES" sz="2000" b="1" dirty="0" err="1">
                <a:latin typeface="Calibri" panose="020F0502020204030204" pitchFamily="34" charset="0"/>
                <a:cs typeface="Calibri" panose="020F0502020204030204" pitchFamily="34" charset="0"/>
              </a:rPr>
              <a:t>Based</a:t>
            </a:r>
            <a:r>
              <a:rPr lang="es-ES" sz="2000" b="1" dirty="0">
                <a:latin typeface="Calibri" panose="020F0502020204030204" pitchFamily="34" charset="0"/>
                <a:cs typeface="Calibri" panose="020F0502020204030204" pitchFamily="34" charset="0"/>
              </a:rPr>
              <a:t> </a:t>
            </a:r>
            <a:r>
              <a:rPr lang="es-ES" sz="2000" b="1" dirty="0" err="1">
                <a:latin typeface="Calibri" panose="020F0502020204030204" pitchFamily="34" charset="0"/>
                <a:cs typeface="Calibri" panose="020F0502020204030204" pitchFamily="34" charset="0"/>
              </a:rPr>
              <a:t>Methodology</a:t>
            </a:r>
            <a:endParaRPr lang="en-GB" sz="2000" b="1" dirty="0">
              <a:latin typeface="Calibri" panose="020F0502020204030204" pitchFamily="34" charset="0"/>
              <a:cs typeface="Calibri" panose="020F0502020204030204" pitchFamily="34" charset="0"/>
            </a:endParaRPr>
          </a:p>
        </p:txBody>
      </p:sp>
      <p:sp>
        <p:nvSpPr>
          <p:cNvPr id="4" name="Marcador de contenido 3">
            <a:extLst>
              <a:ext uri="{FF2B5EF4-FFF2-40B4-BE49-F238E27FC236}">
                <a16:creationId xmlns:a16="http://schemas.microsoft.com/office/drawing/2014/main" id="{78DCEA68-E4AB-4454-AEA6-1375DD107AA6}"/>
              </a:ext>
            </a:extLst>
          </p:cNvPr>
          <p:cNvSpPr>
            <a:spLocks noGrp="1"/>
          </p:cNvSpPr>
          <p:nvPr>
            <p:ph idx="1"/>
          </p:nvPr>
        </p:nvSpPr>
        <p:spPr>
          <a:xfrm>
            <a:off x="172485" y="1029032"/>
            <a:ext cx="3849993" cy="3309895"/>
          </a:xfrm>
        </p:spPr>
        <p:txBody>
          <a:bodyPr>
            <a:normAutofit fontScale="77500" lnSpcReduction="20000"/>
          </a:bodyPr>
          <a:lstStyle/>
          <a:p>
            <a:pPr marL="514350" indent="-514350" algn="just">
              <a:buAutoNum type="arabicPeriod"/>
            </a:pPr>
            <a:r>
              <a:rPr lang="es-ES" sz="2000" dirty="0" err="1">
                <a:latin typeface="Calibri" panose="020F0502020204030204" pitchFamily="34" charset="0"/>
                <a:cs typeface="Calibri" panose="020F0502020204030204" pitchFamily="34" charset="0"/>
              </a:rPr>
              <a:t>Seach</a:t>
            </a:r>
            <a:r>
              <a:rPr lang="es-ES" sz="2000" dirty="0">
                <a:latin typeface="Calibri" panose="020F0502020204030204" pitchFamily="34" charset="0"/>
                <a:cs typeface="Calibri" panose="020F0502020204030204" pitchFamily="34" charset="0"/>
              </a:rPr>
              <a:t> </a:t>
            </a:r>
            <a:r>
              <a:rPr lang="es-ES" sz="2000" dirty="0" err="1">
                <a:latin typeface="Calibri" panose="020F0502020204030204" pitchFamily="34" charset="0"/>
                <a:cs typeface="Calibri" panose="020F0502020204030204" pitchFamily="34" charset="0"/>
              </a:rPr>
              <a:t>for</a:t>
            </a:r>
            <a:r>
              <a:rPr lang="es-ES" sz="2000" dirty="0">
                <a:latin typeface="Calibri" panose="020F0502020204030204" pitchFamily="34" charset="0"/>
                <a:cs typeface="Calibri" panose="020F0502020204030204" pitchFamily="34" charset="0"/>
              </a:rPr>
              <a:t> </a:t>
            </a:r>
            <a:r>
              <a:rPr lang="es-ES" sz="2000" b="1" dirty="0" err="1">
                <a:latin typeface="Calibri" panose="020F0502020204030204" pitchFamily="34" charset="0"/>
                <a:cs typeface="Calibri" panose="020F0502020204030204" pitchFamily="34" charset="0"/>
              </a:rPr>
              <a:t>experts</a:t>
            </a:r>
            <a:r>
              <a:rPr lang="es-ES" sz="2000" dirty="0">
                <a:latin typeface="Calibri" panose="020F0502020204030204" pitchFamily="34" charset="0"/>
                <a:cs typeface="Calibri" panose="020F0502020204030204" pitchFamily="34" charset="0"/>
              </a:rPr>
              <a:t> in the </a:t>
            </a:r>
            <a:r>
              <a:rPr lang="es-ES" sz="2000" dirty="0" err="1">
                <a:latin typeface="Calibri" panose="020F0502020204030204" pitchFamily="34" charset="0"/>
                <a:cs typeface="Calibri" panose="020F0502020204030204" pitchFamily="34" charset="0"/>
              </a:rPr>
              <a:t>field</a:t>
            </a:r>
            <a:r>
              <a:rPr lang="es-ES" sz="2000" dirty="0">
                <a:latin typeface="Calibri" panose="020F0502020204030204" pitchFamily="34" charset="0"/>
                <a:cs typeface="Calibri" panose="020F0502020204030204" pitchFamily="34" charset="0"/>
              </a:rPr>
              <a:t> in our </a:t>
            </a:r>
            <a:r>
              <a:rPr lang="es-ES" sz="2000" dirty="0" err="1">
                <a:latin typeface="Calibri" panose="020F0502020204030204" pitchFamily="34" charset="0"/>
                <a:cs typeface="Calibri" panose="020F0502020204030204" pitchFamily="34" charset="0"/>
              </a:rPr>
              <a:t>Universities</a:t>
            </a:r>
            <a:r>
              <a:rPr lang="es-ES" sz="2000" dirty="0">
                <a:latin typeface="Calibri" panose="020F0502020204030204" pitchFamily="34" charset="0"/>
                <a:cs typeface="Calibri" panose="020F0502020204030204" pitchFamily="34" charset="0"/>
              </a:rPr>
              <a:t> to </a:t>
            </a:r>
            <a:r>
              <a:rPr lang="es-ES" sz="2000" dirty="0" err="1">
                <a:latin typeface="Calibri" panose="020F0502020204030204" pitchFamily="34" charset="0"/>
                <a:cs typeface="Calibri" panose="020F0502020204030204" pitchFamily="34" charset="0"/>
              </a:rPr>
              <a:t>help</a:t>
            </a:r>
            <a:r>
              <a:rPr lang="es-ES" sz="2000" dirty="0">
                <a:latin typeface="Calibri" panose="020F0502020204030204" pitchFamily="34" charset="0"/>
                <a:cs typeface="Calibri" panose="020F0502020204030204" pitchFamily="34" charset="0"/>
              </a:rPr>
              <a:t> in the </a:t>
            </a:r>
            <a:r>
              <a:rPr lang="es-ES" sz="2000" dirty="0" err="1">
                <a:latin typeface="Calibri" panose="020F0502020204030204" pitchFamily="34" charset="0"/>
                <a:cs typeface="Calibri" panose="020F0502020204030204" pitchFamily="34" charset="0"/>
              </a:rPr>
              <a:t>process</a:t>
            </a:r>
            <a:endParaRPr lang="es-ES" sz="2000" dirty="0">
              <a:latin typeface="Calibri" panose="020F0502020204030204" pitchFamily="34" charset="0"/>
              <a:cs typeface="Calibri" panose="020F0502020204030204" pitchFamily="34" charset="0"/>
            </a:endParaRPr>
          </a:p>
          <a:p>
            <a:pPr marL="514350" indent="-514350" algn="just">
              <a:buAutoNum type="arabicPeriod"/>
            </a:pPr>
            <a:r>
              <a:rPr lang="es-ES" sz="2000" dirty="0" err="1">
                <a:latin typeface="Calibri" panose="020F0502020204030204" pitchFamily="34" charset="0"/>
                <a:cs typeface="Calibri" panose="020F0502020204030204" pitchFamily="34" charset="0"/>
              </a:rPr>
              <a:t>Lauch</a:t>
            </a:r>
            <a:r>
              <a:rPr lang="es-ES" sz="2000" dirty="0">
                <a:latin typeface="Calibri" panose="020F0502020204030204" pitchFamily="34" charset="0"/>
                <a:cs typeface="Calibri" panose="020F0502020204030204" pitchFamily="34" charset="0"/>
              </a:rPr>
              <a:t> a </a:t>
            </a:r>
            <a:r>
              <a:rPr lang="es-ES" sz="2000" b="1" dirty="0" err="1">
                <a:latin typeface="Calibri" panose="020F0502020204030204" pitchFamily="34" charset="0"/>
                <a:cs typeface="Calibri" panose="020F0502020204030204" pitchFamily="34" charset="0"/>
              </a:rPr>
              <a:t>Challenge</a:t>
            </a:r>
            <a:r>
              <a:rPr lang="es-ES" sz="2000" b="1" dirty="0">
                <a:latin typeface="Calibri" panose="020F0502020204030204" pitchFamily="34" charset="0"/>
                <a:cs typeface="Calibri" panose="020F0502020204030204" pitchFamily="34" charset="0"/>
              </a:rPr>
              <a:t> </a:t>
            </a:r>
            <a:r>
              <a:rPr lang="es-ES" sz="2000" b="1" dirty="0" err="1">
                <a:latin typeface="Calibri" panose="020F0502020204030204" pitchFamily="34" charset="0"/>
                <a:cs typeface="Calibri" panose="020F0502020204030204" pitchFamily="34" charset="0"/>
              </a:rPr>
              <a:t>Based</a:t>
            </a:r>
            <a:r>
              <a:rPr lang="es-ES" sz="2000" b="1" dirty="0">
                <a:latin typeface="Calibri" panose="020F0502020204030204" pitchFamily="34" charset="0"/>
                <a:cs typeface="Calibri" panose="020F0502020204030204" pitchFamily="34" charset="0"/>
              </a:rPr>
              <a:t> </a:t>
            </a:r>
            <a:r>
              <a:rPr lang="es-ES" sz="2000" b="1" dirty="0" err="1">
                <a:latin typeface="Calibri" panose="020F0502020204030204" pitchFamily="34" charset="0"/>
                <a:cs typeface="Calibri" panose="020F0502020204030204" pitchFamily="34" charset="0"/>
              </a:rPr>
              <a:t>call</a:t>
            </a:r>
            <a:r>
              <a:rPr lang="es-ES" sz="2000" b="1" dirty="0">
                <a:latin typeface="Calibri" panose="020F0502020204030204" pitchFamily="34" charset="0"/>
                <a:cs typeface="Calibri" panose="020F0502020204030204" pitchFamily="34" charset="0"/>
              </a:rPr>
              <a:t> </a:t>
            </a:r>
            <a:r>
              <a:rPr lang="es-ES" sz="2000" dirty="0" err="1">
                <a:latin typeface="Calibri" panose="020F0502020204030204" pitchFamily="34" charset="0"/>
                <a:cs typeface="Calibri" panose="020F0502020204030204" pitchFamily="34" charset="0"/>
              </a:rPr>
              <a:t>addressed</a:t>
            </a:r>
            <a:r>
              <a:rPr lang="es-ES" sz="2000" dirty="0">
                <a:latin typeface="Calibri" panose="020F0502020204030204" pitchFamily="34" charset="0"/>
                <a:cs typeface="Calibri" panose="020F0502020204030204" pitchFamily="34" charset="0"/>
              </a:rPr>
              <a:t> to the  </a:t>
            </a:r>
            <a:r>
              <a:rPr lang="es-ES" sz="2000" dirty="0" err="1">
                <a:latin typeface="Calibri" panose="020F0502020204030204" pitchFamily="34" charset="0"/>
                <a:cs typeface="Calibri" panose="020F0502020204030204" pitchFamily="34" charset="0"/>
              </a:rPr>
              <a:t>associated</a:t>
            </a:r>
            <a:r>
              <a:rPr lang="es-ES" sz="2000" dirty="0">
                <a:latin typeface="Calibri" panose="020F0502020204030204" pitchFamily="34" charset="0"/>
                <a:cs typeface="Calibri" panose="020F0502020204030204" pitchFamily="34" charset="0"/>
              </a:rPr>
              <a:t> </a:t>
            </a:r>
            <a:r>
              <a:rPr lang="es-ES" sz="2000" dirty="0" err="1">
                <a:latin typeface="Calibri" panose="020F0502020204030204" pitchFamily="34" charset="0"/>
                <a:cs typeface="Calibri" panose="020F0502020204030204" pitchFamily="34" charset="0"/>
              </a:rPr>
              <a:t>partners</a:t>
            </a:r>
            <a:r>
              <a:rPr lang="es-ES" sz="2000" dirty="0">
                <a:latin typeface="Calibri" panose="020F0502020204030204" pitchFamily="34" charset="0"/>
                <a:cs typeface="Calibri" panose="020F0502020204030204" pitchFamily="34" charset="0"/>
              </a:rPr>
              <a:t> in the </a:t>
            </a:r>
            <a:r>
              <a:rPr lang="es-ES" sz="2000" dirty="0" err="1">
                <a:latin typeface="Calibri" panose="020F0502020204030204" pitchFamily="34" charset="0"/>
                <a:cs typeface="Calibri" panose="020F0502020204030204" pitchFamily="34" charset="0"/>
              </a:rPr>
              <a:t>territory</a:t>
            </a:r>
            <a:r>
              <a:rPr lang="es-ES" sz="2000" dirty="0">
                <a:latin typeface="Calibri" panose="020F0502020204030204" pitchFamily="34" charset="0"/>
                <a:cs typeface="Calibri" panose="020F0502020204030204" pitchFamily="34" charset="0"/>
              </a:rPr>
              <a:t>: ideas </a:t>
            </a:r>
            <a:r>
              <a:rPr lang="es-ES" sz="2000" dirty="0" err="1">
                <a:latin typeface="Calibri" panose="020F0502020204030204" pitchFamily="34" charset="0"/>
                <a:cs typeface="Calibri" panose="020F0502020204030204" pitchFamily="34" charset="0"/>
              </a:rPr>
              <a:t>for</a:t>
            </a:r>
            <a:r>
              <a:rPr lang="es-ES" sz="2000" dirty="0">
                <a:latin typeface="Calibri" panose="020F0502020204030204" pitchFamily="34" charset="0"/>
                <a:cs typeface="Calibri" panose="020F0502020204030204" pitchFamily="34" charset="0"/>
              </a:rPr>
              <a:t> </a:t>
            </a:r>
            <a:r>
              <a:rPr lang="es-ES" sz="2000" dirty="0" err="1">
                <a:latin typeface="Calibri" panose="020F0502020204030204" pitchFamily="34" charset="0"/>
                <a:cs typeface="Calibri" panose="020F0502020204030204" pitchFamily="34" charset="0"/>
              </a:rPr>
              <a:t>strategies</a:t>
            </a:r>
            <a:r>
              <a:rPr lang="es-ES" sz="2000" dirty="0">
                <a:latin typeface="Calibri" panose="020F0502020204030204" pitchFamily="34" charset="0"/>
                <a:cs typeface="Calibri" panose="020F0502020204030204" pitchFamily="34" charset="0"/>
              </a:rPr>
              <a:t> </a:t>
            </a:r>
            <a:r>
              <a:rPr lang="es-ES" sz="2000" dirty="0" err="1">
                <a:latin typeface="Calibri" panose="020F0502020204030204" pitchFamily="34" charset="0"/>
                <a:cs typeface="Calibri" panose="020F0502020204030204" pitchFamily="34" charset="0"/>
              </a:rPr>
              <a:t>against</a:t>
            </a:r>
            <a:r>
              <a:rPr lang="es-ES" sz="2000" dirty="0">
                <a:latin typeface="Calibri" panose="020F0502020204030204" pitchFamily="34" charset="0"/>
                <a:cs typeface="Calibri" panose="020F0502020204030204" pitchFamily="34" charset="0"/>
              </a:rPr>
              <a:t> rural </a:t>
            </a:r>
            <a:r>
              <a:rPr lang="es-ES" sz="2000" dirty="0" err="1">
                <a:latin typeface="Calibri" panose="020F0502020204030204" pitchFamily="34" charset="0"/>
                <a:cs typeface="Calibri" panose="020F0502020204030204" pitchFamily="34" charset="0"/>
              </a:rPr>
              <a:t>depopulation</a:t>
            </a:r>
            <a:r>
              <a:rPr lang="es-ES" sz="2000" dirty="0">
                <a:latin typeface="Calibri" panose="020F0502020204030204" pitchFamily="34" charset="0"/>
                <a:cs typeface="Calibri" panose="020F0502020204030204" pitchFamily="34" charset="0"/>
              </a:rPr>
              <a:t> to be </a:t>
            </a:r>
            <a:r>
              <a:rPr lang="es-ES" sz="2000" dirty="0" err="1">
                <a:latin typeface="Calibri" panose="020F0502020204030204" pitchFamily="34" charset="0"/>
                <a:cs typeface="Calibri" panose="020F0502020204030204" pitchFamily="34" charset="0"/>
              </a:rPr>
              <a:t>solved</a:t>
            </a:r>
            <a:r>
              <a:rPr lang="es-ES" sz="2000" dirty="0">
                <a:latin typeface="Calibri" panose="020F0502020204030204" pitchFamily="34" charset="0"/>
                <a:cs typeface="Calibri" panose="020F0502020204030204" pitchFamily="34" charset="0"/>
              </a:rPr>
              <a:t> by research in the </a:t>
            </a:r>
            <a:r>
              <a:rPr lang="es-ES" sz="2000" dirty="0" err="1">
                <a:latin typeface="Calibri" panose="020F0502020204030204" pitchFamily="34" charset="0"/>
                <a:cs typeface="Calibri" panose="020F0502020204030204" pitchFamily="34" charset="0"/>
              </a:rPr>
              <a:t>proposal</a:t>
            </a:r>
            <a:r>
              <a:rPr lang="es-ES" sz="2000" dirty="0">
                <a:latin typeface="Calibri" panose="020F0502020204030204" pitchFamily="34" charset="0"/>
                <a:cs typeface="Calibri" panose="020F0502020204030204" pitchFamily="34" charset="0"/>
              </a:rPr>
              <a:t> </a:t>
            </a:r>
            <a:r>
              <a:rPr lang="es-ES" sz="2000" dirty="0" err="1">
                <a:latin typeface="Calibri" panose="020F0502020204030204" pitchFamily="34" charset="0"/>
                <a:cs typeface="Calibri" panose="020F0502020204030204" pitchFamily="34" charset="0"/>
              </a:rPr>
              <a:t>Phase</a:t>
            </a:r>
            <a:r>
              <a:rPr lang="es-ES" sz="2000" dirty="0">
                <a:latin typeface="Calibri" panose="020F0502020204030204" pitchFamily="34" charset="0"/>
                <a:cs typeface="Calibri" panose="020F0502020204030204" pitchFamily="34" charset="0"/>
              </a:rPr>
              <a:t> + </a:t>
            </a:r>
            <a:r>
              <a:rPr lang="es-ES" sz="2000" dirty="0" err="1">
                <a:latin typeface="Calibri" panose="020F0502020204030204" pitchFamily="34" charset="0"/>
                <a:cs typeface="Calibri" panose="020F0502020204030204" pitchFamily="34" charset="0"/>
              </a:rPr>
              <a:t>Expected</a:t>
            </a:r>
            <a:r>
              <a:rPr lang="es-ES" sz="2000" dirty="0">
                <a:latin typeface="Calibri" panose="020F0502020204030204" pitchFamily="34" charset="0"/>
                <a:cs typeface="Calibri" panose="020F0502020204030204" pitchFamily="34" charset="0"/>
              </a:rPr>
              <a:t> </a:t>
            </a:r>
            <a:r>
              <a:rPr lang="es-ES" sz="2000" dirty="0" err="1">
                <a:latin typeface="Calibri" panose="020F0502020204030204" pitchFamily="34" charset="0"/>
                <a:cs typeface="Calibri" panose="020F0502020204030204" pitchFamily="34" charset="0"/>
              </a:rPr>
              <a:t>outcomes</a:t>
            </a:r>
            <a:r>
              <a:rPr lang="es-ES" sz="2000" dirty="0">
                <a:latin typeface="Calibri" panose="020F0502020204030204" pitchFamily="34" charset="0"/>
                <a:cs typeface="Calibri" panose="020F0502020204030204" pitchFamily="34" charset="0"/>
              </a:rPr>
              <a:t> </a:t>
            </a:r>
            <a:r>
              <a:rPr lang="es-ES" sz="2000" dirty="0" err="1">
                <a:latin typeface="Calibri" panose="020F0502020204030204" pitchFamily="34" charset="0"/>
                <a:cs typeface="Calibri" panose="020F0502020204030204" pitchFamily="34" charset="0"/>
              </a:rPr>
              <a:t>from</a:t>
            </a:r>
            <a:r>
              <a:rPr lang="es-ES" sz="2000" dirty="0">
                <a:latin typeface="Calibri" panose="020F0502020204030204" pitchFamily="34" charset="0"/>
                <a:cs typeface="Calibri" panose="020F0502020204030204" pitchFamily="34" charset="0"/>
              </a:rPr>
              <a:t> </a:t>
            </a:r>
            <a:r>
              <a:rPr lang="es-ES" sz="2000" dirty="0" err="1">
                <a:latin typeface="Calibri" panose="020F0502020204030204" pitchFamily="34" charset="0"/>
                <a:cs typeface="Calibri" panose="020F0502020204030204" pitchFamily="34" charset="0"/>
              </a:rPr>
              <a:t>their</a:t>
            </a:r>
            <a:r>
              <a:rPr lang="es-ES" sz="2000" dirty="0">
                <a:latin typeface="Calibri" panose="020F0502020204030204" pitchFamily="34" charset="0"/>
                <a:cs typeface="Calibri" panose="020F0502020204030204" pitchFamily="34" charset="0"/>
              </a:rPr>
              <a:t> </a:t>
            </a:r>
            <a:r>
              <a:rPr lang="es-ES" sz="2000" dirty="0" err="1">
                <a:latin typeface="Calibri" panose="020F0502020204030204" pitchFamily="34" charset="0"/>
                <a:cs typeface="Calibri" panose="020F0502020204030204" pitchFamily="34" charset="0"/>
              </a:rPr>
              <a:t>perspective</a:t>
            </a:r>
            <a:endParaRPr lang="es-ES" sz="2000" dirty="0">
              <a:latin typeface="Calibri" panose="020F0502020204030204" pitchFamily="34" charset="0"/>
              <a:cs typeface="Calibri" panose="020F0502020204030204" pitchFamily="34" charset="0"/>
            </a:endParaRPr>
          </a:p>
          <a:p>
            <a:pPr marL="514350" indent="-514350" algn="just">
              <a:buAutoNum type="arabicPeriod"/>
            </a:pPr>
            <a:r>
              <a:rPr lang="es-ES" sz="2000" dirty="0">
                <a:latin typeface="Calibri" panose="020F0502020204030204" pitchFamily="34" charset="0"/>
                <a:cs typeface="Calibri" panose="020F0502020204030204" pitchFamily="34" charset="0"/>
              </a:rPr>
              <a:t>Determine the 15 ESR (</a:t>
            </a:r>
            <a:r>
              <a:rPr lang="es-ES" sz="2000" dirty="0" err="1">
                <a:latin typeface="Calibri" panose="020F0502020204030204" pitchFamily="34" charset="0"/>
                <a:cs typeface="Calibri" panose="020F0502020204030204" pitchFamily="34" charset="0"/>
              </a:rPr>
              <a:t>cover</a:t>
            </a:r>
            <a:r>
              <a:rPr lang="es-ES" sz="2000" dirty="0">
                <a:latin typeface="Calibri" panose="020F0502020204030204" pitchFamily="34" charset="0"/>
                <a:cs typeface="Calibri" panose="020F0502020204030204" pitchFamily="34" charset="0"/>
              </a:rPr>
              <a:t> the 6 </a:t>
            </a:r>
            <a:r>
              <a:rPr lang="es-ES" sz="2000" dirty="0" err="1">
                <a:latin typeface="Calibri" panose="020F0502020204030204" pitchFamily="34" charset="0"/>
                <a:cs typeface="Calibri" panose="020F0502020204030204" pitchFamily="34" charset="0"/>
              </a:rPr>
              <a:t>out</a:t>
            </a:r>
            <a:r>
              <a:rPr lang="es-ES" sz="2000" dirty="0">
                <a:latin typeface="Calibri" panose="020F0502020204030204" pitchFamily="34" charset="0"/>
                <a:cs typeface="Calibri" panose="020F0502020204030204" pitchFamily="34" charset="0"/>
              </a:rPr>
              <a:t> </a:t>
            </a:r>
            <a:r>
              <a:rPr lang="es-ES" sz="2000" dirty="0" err="1">
                <a:latin typeface="Calibri" panose="020F0502020204030204" pitchFamily="34" charset="0"/>
                <a:cs typeface="Calibri" panose="020F0502020204030204" pitchFamily="34" charset="0"/>
              </a:rPr>
              <a:t>of</a:t>
            </a:r>
            <a:r>
              <a:rPr lang="es-ES" sz="2000" dirty="0">
                <a:latin typeface="Calibri" panose="020F0502020204030204" pitchFamily="34" charset="0"/>
                <a:cs typeface="Calibri" panose="020F0502020204030204" pitchFamily="34" charset="0"/>
              </a:rPr>
              <a:t> the </a:t>
            </a:r>
            <a:r>
              <a:rPr lang="es-ES" sz="2000" dirty="0" err="1">
                <a:latin typeface="Calibri" panose="020F0502020204030204" pitchFamily="34" charset="0"/>
                <a:cs typeface="Calibri" panose="020F0502020204030204" pitchFamily="34" charset="0"/>
              </a:rPr>
              <a:t>basic</a:t>
            </a:r>
            <a:r>
              <a:rPr lang="es-ES" sz="2000" dirty="0">
                <a:latin typeface="Calibri" panose="020F0502020204030204" pitchFamily="34" charset="0"/>
                <a:cs typeface="Calibri" panose="020F0502020204030204" pitchFamily="34" charset="0"/>
              </a:rPr>
              <a:t> 9 ESC </a:t>
            </a:r>
            <a:r>
              <a:rPr lang="es-ES" sz="2000" dirty="0" err="1">
                <a:latin typeface="Calibri" panose="020F0502020204030204" pitchFamily="34" charset="0"/>
                <a:cs typeface="Calibri" panose="020F0502020204030204" pitchFamily="34" charset="0"/>
              </a:rPr>
              <a:t>based</a:t>
            </a:r>
            <a:r>
              <a:rPr lang="es-ES" sz="2000" dirty="0">
                <a:latin typeface="Calibri" panose="020F0502020204030204" pitchFamily="34" charset="0"/>
                <a:cs typeface="Calibri" panose="020F0502020204030204" pitchFamily="34" charset="0"/>
              </a:rPr>
              <a:t> on </a:t>
            </a:r>
            <a:r>
              <a:rPr lang="es-ES" sz="2000" dirty="0" err="1">
                <a:latin typeface="Calibri" panose="020F0502020204030204" pitchFamily="34" charset="0"/>
                <a:cs typeface="Calibri" panose="020F0502020204030204" pitchFamily="34" charset="0"/>
              </a:rPr>
              <a:t>excellence</a:t>
            </a:r>
            <a:r>
              <a:rPr lang="es-ES" sz="2000" dirty="0">
                <a:latin typeface="Calibri" panose="020F0502020204030204" pitchFamily="34" charset="0"/>
                <a:cs typeface="Calibri" panose="020F0502020204030204" pitchFamily="34" charset="0"/>
              </a:rPr>
              <a:t> after the </a:t>
            </a:r>
            <a:r>
              <a:rPr lang="es-ES" sz="2000" dirty="0" err="1">
                <a:latin typeface="Calibri" panose="020F0502020204030204" pitchFamily="34" charset="0"/>
                <a:cs typeface="Calibri" panose="020F0502020204030204" pitchFamily="34" charset="0"/>
              </a:rPr>
              <a:t>Challenge</a:t>
            </a:r>
            <a:r>
              <a:rPr lang="es-ES" sz="2000" dirty="0">
                <a:latin typeface="Calibri" panose="020F0502020204030204" pitchFamily="34" charset="0"/>
                <a:cs typeface="Calibri" panose="020F0502020204030204" pitchFamily="34" charset="0"/>
              </a:rPr>
              <a:t> </a:t>
            </a:r>
            <a:r>
              <a:rPr lang="es-ES" sz="2000" dirty="0" err="1">
                <a:latin typeface="Calibri" panose="020F0502020204030204" pitchFamily="34" charset="0"/>
                <a:cs typeface="Calibri" panose="020F0502020204030204" pitchFamily="34" charset="0"/>
              </a:rPr>
              <a:t>Based</a:t>
            </a:r>
            <a:r>
              <a:rPr lang="es-ES" sz="2000" dirty="0">
                <a:latin typeface="Calibri" panose="020F0502020204030204" pitchFamily="34" charset="0"/>
                <a:cs typeface="Calibri" panose="020F0502020204030204" pitchFamily="34" charset="0"/>
              </a:rPr>
              <a:t> </a:t>
            </a:r>
            <a:r>
              <a:rPr lang="es-ES" sz="2000" dirty="0" err="1">
                <a:latin typeface="Calibri" panose="020F0502020204030204" pitchFamily="34" charset="0"/>
                <a:cs typeface="Calibri" panose="020F0502020204030204" pitchFamily="34" charset="0"/>
              </a:rPr>
              <a:t>call</a:t>
            </a:r>
            <a:r>
              <a:rPr lang="es-ES" sz="2000" dirty="0">
                <a:latin typeface="Calibri" panose="020F0502020204030204" pitchFamily="34" charset="0"/>
                <a:cs typeface="Calibri" panose="020F0502020204030204" pitchFamily="34" charset="0"/>
              </a:rPr>
              <a:t> with </a:t>
            </a:r>
            <a:r>
              <a:rPr lang="es-ES" sz="2000" dirty="0" err="1">
                <a:latin typeface="Calibri" panose="020F0502020204030204" pitchFamily="34" charset="0"/>
                <a:cs typeface="Calibri" panose="020F0502020204030204" pitchFamily="34" charset="0"/>
              </a:rPr>
              <a:t>Associated</a:t>
            </a:r>
            <a:r>
              <a:rPr lang="es-ES" sz="2000" dirty="0">
                <a:latin typeface="Calibri" panose="020F0502020204030204" pitchFamily="34" charset="0"/>
                <a:cs typeface="Calibri" panose="020F0502020204030204" pitchFamily="34" charset="0"/>
              </a:rPr>
              <a:t> </a:t>
            </a:r>
            <a:r>
              <a:rPr lang="es-ES" sz="2000" dirty="0" err="1">
                <a:latin typeface="Calibri" panose="020F0502020204030204" pitchFamily="34" charset="0"/>
                <a:cs typeface="Calibri" panose="020F0502020204030204" pitchFamily="34" charset="0"/>
              </a:rPr>
              <a:t>Partners</a:t>
            </a:r>
            <a:r>
              <a:rPr lang="es-ES" sz="2000" dirty="0">
                <a:latin typeface="Calibri" panose="020F0502020204030204" pitchFamily="34" charset="0"/>
                <a:cs typeface="Calibri" panose="020F0502020204030204" pitchFamily="34" charset="0"/>
              </a:rPr>
              <a:t>). </a:t>
            </a:r>
          </a:p>
          <a:p>
            <a:pPr marL="514350" indent="-514350" algn="just">
              <a:buAutoNum type="arabicPeriod"/>
            </a:pPr>
            <a:r>
              <a:rPr lang="es-ES" sz="2000" dirty="0" err="1">
                <a:latin typeface="Calibri" panose="020F0502020204030204" pitchFamily="34" charset="0"/>
                <a:cs typeface="Calibri" panose="020F0502020204030204" pitchFamily="34" charset="0"/>
              </a:rPr>
              <a:t>Continue</a:t>
            </a:r>
            <a:r>
              <a:rPr lang="es-ES" sz="2000" dirty="0">
                <a:latin typeface="Calibri" panose="020F0502020204030204" pitchFamily="34" charset="0"/>
                <a:cs typeface="Calibri" panose="020F0502020204030204" pitchFamily="34" charset="0"/>
              </a:rPr>
              <a:t> with this </a:t>
            </a:r>
            <a:r>
              <a:rPr lang="es-ES" sz="2000" dirty="0" err="1">
                <a:latin typeface="Calibri" panose="020F0502020204030204" pitchFamily="34" charset="0"/>
                <a:cs typeface="Calibri" panose="020F0502020204030204" pitchFamily="34" charset="0"/>
              </a:rPr>
              <a:t>methodology</a:t>
            </a:r>
            <a:r>
              <a:rPr lang="es-ES" sz="2000" dirty="0">
                <a:latin typeface="Calibri" panose="020F0502020204030204" pitchFamily="34" charset="0"/>
                <a:cs typeface="Calibri" panose="020F0502020204030204" pitchFamily="34" charset="0"/>
              </a:rPr>
              <a:t> in the Project </a:t>
            </a:r>
            <a:r>
              <a:rPr lang="es-ES" sz="2000" dirty="0" err="1">
                <a:latin typeface="Calibri" panose="020F0502020204030204" pitchFamily="34" charset="0"/>
                <a:cs typeface="Calibri" panose="020F0502020204030204" pitchFamily="34" charset="0"/>
              </a:rPr>
              <a:t>implementation</a:t>
            </a:r>
            <a:r>
              <a:rPr lang="es-ES" sz="2000" dirty="0">
                <a:latin typeface="Calibri" panose="020F0502020204030204" pitchFamily="34" charset="0"/>
                <a:cs typeface="Calibri" panose="020F0502020204030204" pitchFamily="34" charset="0"/>
              </a:rPr>
              <a:t> </a:t>
            </a:r>
            <a:r>
              <a:rPr lang="es-ES" sz="2000" dirty="0" err="1">
                <a:latin typeface="Calibri" panose="020F0502020204030204" pitchFamily="34" charset="0"/>
                <a:cs typeface="Calibri" panose="020F0502020204030204" pitchFamily="34" charset="0"/>
              </a:rPr>
              <a:t>phase</a:t>
            </a:r>
            <a:r>
              <a:rPr lang="es-ES" sz="2000" dirty="0">
                <a:latin typeface="Calibri" panose="020F0502020204030204" pitchFamily="34" charset="0"/>
                <a:cs typeface="Calibri" panose="020F0502020204030204" pitchFamily="34" charset="0"/>
              </a:rPr>
              <a:t> with the ESR.</a:t>
            </a:r>
          </a:p>
        </p:txBody>
      </p:sp>
      <p:pic>
        <p:nvPicPr>
          <p:cNvPr id="2050" name="Picture 2" descr="CBL Graphic of stages">
            <a:extLst>
              <a:ext uri="{FF2B5EF4-FFF2-40B4-BE49-F238E27FC236}">
                <a16:creationId xmlns:a16="http://schemas.microsoft.com/office/drawing/2014/main" id="{42DA723D-429E-45B5-8EA5-09F4C16412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2478" y="1024016"/>
            <a:ext cx="4965405" cy="3103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48322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48F981CC-65E0-0E7B-C398-3CB6B36E3326}"/>
              </a:ext>
            </a:extLst>
          </p:cNvPr>
          <p:cNvSpPr txBox="1"/>
          <p:nvPr/>
        </p:nvSpPr>
        <p:spPr>
          <a:xfrm>
            <a:off x="453483" y="987730"/>
            <a:ext cx="8378283" cy="646331"/>
          </a:xfrm>
          <a:prstGeom prst="rect">
            <a:avLst/>
          </a:prstGeom>
          <a:noFill/>
        </p:spPr>
        <p:txBody>
          <a:bodyPr wrap="square">
            <a:spAutoFit/>
          </a:bodyPr>
          <a:lstStyle/>
          <a:p>
            <a:endParaRPr lang="en-US" dirty="0"/>
          </a:p>
          <a:p>
            <a:endParaRPr lang="en-US" dirty="0"/>
          </a:p>
        </p:txBody>
      </p:sp>
      <p:sp>
        <p:nvSpPr>
          <p:cNvPr id="3" name="Título 2">
            <a:extLst>
              <a:ext uri="{FF2B5EF4-FFF2-40B4-BE49-F238E27FC236}">
                <a16:creationId xmlns:a16="http://schemas.microsoft.com/office/drawing/2014/main" id="{FEF13D9E-0057-4EDB-956A-CD65D01F9CD2}"/>
              </a:ext>
            </a:extLst>
          </p:cNvPr>
          <p:cNvSpPr>
            <a:spLocks noGrp="1"/>
          </p:cNvSpPr>
          <p:nvPr>
            <p:ph type="title"/>
          </p:nvPr>
        </p:nvSpPr>
        <p:spPr>
          <a:xfrm>
            <a:off x="2425603" y="104783"/>
            <a:ext cx="6195883" cy="541103"/>
          </a:xfrm>
        </p:spPr>
        <p:txBody>
          <a:bodyPr>
            <a:normAutofit/>
          </a:bodyPr>
          <a:lstStyle/>
          <a:p>
            <a:r>
              <a:rPr lang="es-ES" sz="2000" dirty="0" err="1">
                <a:latin typeface="Calibri" panose="020F0502020204030204" pitchFamily="34" charset="0"/>
                <a:cs typeface="Calibri" panose="020F0502020204030204" pitchFamily="34" charset="0"/>
              </a:rPr>
              <a:t>Why</a:t>
            </a:r>
            <a:r>
              <a:rPr lang="es-ES" sz="2000" dirty="0">
                <a:latin typeface="Calibri" panose="020F0502020204030204" pitchFamily="34" charset="0"/>
                <a:cs typeface="Calibri" panose="020F0502020204030204" pitchFamily="34" charset="0"/>
              </a:rPr>
              <a:t> a </a:t>
            </a:r>
            <a:r>
              <a:rPr lang="es-ES" sz="2000" b="1" dirty="0" err="1">
                <a:latin typeface="Calibri" panose="020F0502020204030204" pitchFamily="34" charset="0"/>
                <a:cs typeface="Calibri" panose="020F0502020204030204" pitchFamily="34" charset="0"/>
              </a:rPr>
              <a:t>Challenge</a:t>
            </a:r>
            <a:r>
              <a:rPr lang="es-ES" sz="2000" b="1" dirty="0">
                <a:latin typeface="Calibri" panose="020F0502020204030204" pitchFamily="34" charset="0"/>
                <a:cs typeface="Calibri" panose="020F0502020204030204" pitchFamily="34" charset="0"/>
              </a:rPr>
              <a:t> </a:t>
            </a:r>
            <a:r>
              <a:rPr lang="es-ES" sz="2000" b="1" dirty="0" err="1">
                <a:latin typeface="Calibri" panose="020F0502020204030204" pitchFamily="34" charset="0"/>
                <a:cs typeface="Calibri" panose="020F0502020204030204" pitchFamily="34" charset="0"/>
              </a:rPr>
              <a:t>Based</a:t>
            </a:r>
            <a:r>
              <a:rPr lang="es-ES" sz="2000" b="1" dirty="0">
                <a:latin typeface="Calibri" panose="020F0502020204030204" pitchFamily="34" charset="0"/>
                <a:cs typeface="Calibri" panose="020F0502020204030204" pitchFamily="34" charset="0"/>
              </a:rPr>
              <a:t> </a:t>
            </a:r>
            <a:r>
              <a:rPr lang="es-ES" sz="2000" b="1" dirty="0" err="1">
                <a:latin typeface="Calibri" panose="020F0502020204030204" pitchFamily="34" charset="0"/>
                <a:cs typeface="Calibri" panose="020F0502020204030204" pitchFamily="34" charset="0"/>
              </a:rPr>
              <a:t>Methodology</a:t>
            </a:r>
            <a:r>
              <a:rPr lang="es-ES" sz="2000" b="1" dirty="0">
                <a:latin typeface="Calibri" panose="020F0502020204030204" pitchFamily="34" charset="0"/>
                <a:cs typeface="Calibri" panose="020F0502020204030204" pitchFamily="34" charset="0"/>
              </a:rPr>
              <a:t> </a:t>
            </a:r>
            <a:r>
              <a:rPr lang="es-ES" sz="2000" b="1" dirty="0" err="1">
                <a:latin typeface="Calibri" panose="020F0502020204030204" pitchFamily="34" charset="0"/>
                <a:cs typeface="Calibri" panose="020F0502020204030204" pitchFamily="34" charset="0"/>
              </a:rPr>
              <a:t>for</a:t>
            </a:r>
            <a:r>
              <a:rPr lang="es-ES" sz="2000" b="1" dirty="0">
                <a:latin typeface="Calibri" panose="020F0502020204030204" pitchFamily="34" charset="0"/>
                <a:cs typeface="Calibri" panose="020F0502020204030204" pitchFamily="34" charset="0"/>
              </a:rPr>
              <a:t> our Project?</a:t>
            </a:r>
            <a:endParaRPr lang="en-GB" sz="2000" dirty="0">
              <a:latin typeface="Calibri" panose="020F0502020204030204" pitchFamily="34" charset="0"/>
              <a:cs typeface="Calibri" panose="020F0502020204030204" pitchFamily="34" charset="0"/>
            </a:endParaRPr>
          </a:p>
        </p:txBody>
      </p:sp>
      <p:sp>
        <p:nvSpPr>
          <p:cNvPr id="4" name="Marcador de contenido 3">
            <a:extLst>
              <a:ext uri="{FF2B5EF4-FFF2-40B4-BE49-F238E27FC236}">
                <a16:creationId xmlns:a16="http://schemas.microsoft.com/office/drawing/2014/main" id="{78DCEA68-E4AB-4454-AEA6-1375DD107AA6}"/>
              </a:ext>
            </a:extLst>
          </p:cNvPr>
          <p:cNvSpPr>
            <a:spLocks noGrp="1"/>
          </p:cNvSpPr>
          <p:nvPr>
            <p:ph idx="1"/>
          </p:nvPr>
        </p:nvSpPr>
        <p:spPr>
          <a:xfrm>
            <a:off x="132623" y="1200151"/>
            <a:ext cx="8941575" cy="3394472"/>
          </a:xfrm>
        </p:spPr>
        <p:txBody>
          <a:bodyPr>
            <a:normAutofit/>
          </a:bodyPr>
          <a:lstStyle/>
          <a:p>
            <a:pPr marL="0" indent="0">
              <a:buNone/>
            </a:pPr>
            <a:endParaRPr lang="es-ES" dirty="0"/>
          </a:p>
          <a:p>
            <a:pPr marL="0" indent="0">
              <a:buNone/>
            </a:pPr>
            <a:endParaRPr lang="es-ES" dirty="0"/>
          </a:p>
        </p:txBody>
      </p:sp>
      <p:graphicFrame>
        <p:nvGraphicFramePr>
          <p:cNvPr id="6" name="Tabla 5">
            <a:extLst>
              <a:ext uri="{FF2B5EF4-FFF2-40B4-BE49-F238E27FC236}">
                <a16:creationId xmlns:a16="http://schemas.microsoft.com/office/drawing/2014/main" id="{14A45BB2-B760-4A2B-82FA-049062693C76}"/>
              </a:ext>
            </a:extLst>
          </p:cNvPr>
          <p:cNvGraphicFramePr>
            <a:graphicFrameLocks noGrp="1"/>
          </p:cNvGraphicFramePr>
          <p:nvPr>
            <p:extLst/>
          </p:nvPr>
        </p:nvGraphicFramePr>
        <p:xfrm>
          <a:off x="56707" y="723014"/>
          <a:ext cx="8705258" cy="4030383"/>
        </p:xfrm>
        <a:graphic>
          <a:graphicData uri="http://schemas.openxmlformats.org/drawingml/2006/table">
            <a:tbl>
              <a:tblPr/>
              <a:tblGrid>
                <a:gridCol w="8705258">
                  <a:extLst>
                    <a:ext uri="{9D8B030D-6E8A-4147-A177-3AD203B41FA5}">
                      <a16:colId xmlns:a16="http://schemas.microsoft.com/office/drawing/2014/main" val="3385787422"/>
                    </a:ext>
                  </a:extLst>
                </a:gridCol>
              </a:tblGrid>
              <a:tr h="340866">
                <a:tc>
                  <a:txBody>
                    <a:bodyPr/>
                    <a:lstStyle/>
                    <a:p>
                      <a:pPr algn="l" fontAlgn="ctr"/>
                      <a:r>
                        <a:rPr lang="en-GB" sz="1200" b="0" i="0" u="none" strike="noStrike">
                          <a:solidFill>
                            <a:srgbClr val="000000"/>
                          </a:solidFill>
                          <a:effectLst/>
                          <a:latin typeface="Calibri" panose="020F0502020204030204" pitchFamily="34" charset="0"/>
                        </a:rPr>
                        <a:t>One health</a:t>
                      </a:r>
                    </a:p>
                  </a:txBody>
                  <a:tcPr marL="1503" marR="1503" marT="1503" marB="108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5737450"/>
                  </a:ext>
                </a:extLst>
              </a:tr>
              <a:tr h="927667">
                <a:tc>
                  <a:txBody>
                    <a:bodyPr/>
                    <a:lstStyle/>
                    <a:p>
                      <a:pPr algn="l" fontAlgn="ctr"/>
                      <a:r>
                        <a:rPr lang="en-GB" sz="1200" b="0" i="0" u="none" strike="noStrike" dirty="0">
                          <a:solidFill>
                            <a:srgbClr val="000000"/>
                          </a:solidFill>
                          <a:effectLst/>
                          <a:latin typeface="Calibri" panose="020F0502020204030204" pitchFamily="34" charset="0"/>
                        </a:rPr>
                        <a:t>The theme of our planned COFUND is as mentioned “Health-promoting working life”.  </a:t>
                      </a:r>
                      <a:br>
                        <a:rPr lang="en-GB" sz="1200" b="0" i="0" u="none" strike="noStrike" dirty="0">
                          <a:solidFill>
                            <a:srgbClr val="000000"/>
                          </a:solidFill>
                          <a:effectLst/>
                          <a:latin typeface="Calibri" panose="020F0502020204030204" pitchFamily="34" charset="0"/>
                        </a:rPr>
                      </a:br>
                      <a:r>
                        <a:rPr lang="en-GB" sz="1200" b="0" i="0" u="none" strike="noStrike" dirty="0" err="1">
                          <a:solidFill>
                            <a:srgbClr val="000000"/>
                          </a:solidFill>
                          <a:effectLst/>
                          <a:latin typeface="Calibri" panose="020F0502020204030204" pitchFamily="34" charset="0"/>
                        </a:rPr>
                        <a:t>HiG</a:t>
                      </a:r>
                      <a:r>
                        <a:rPr lang="en-GB" sz="1200" b="0" i="0" u="none" strike="noStrike" dirty="0">
                          <a:solidFill>
                            <a:srgbClr val="000000"/>
                          </a:solidFill>
                          <a:effectLst/>
                          <a:latin typeface="Calibri" panose="020F0502020204030204" pitchFamily="34" charset="0"/>
                        </a:rPr>
                        <a:t> have also discussed PhD program themes regarding: </a:t>
                      </a:r>
                      <a:br>
                        <a:rPr lang="en-GB" sz="1200" b="0" i="0" u="none" strike="noStrike" dirty="0">
                          <a:solidFill>
                            <a:srgbClr val="000000"/>
                          </a:solidFill>
                          <a:effectLst/>
                          <a:latin typeface="Calibri" panose="020F0502020204030204" pitchFamily="34" charset="0"/>
                        </a:rPr>
                      </a:br>
                      <a:r>
                        <a:rPr lang="en-GB" sz="1200" b="0" i="0" u="none" strike="noStrike" dirty="0">
                          <a:solidFill>
                            <a:srgbClr val="000000"/>
                          </a:solidFill>
                          <a:effectLst/>
                          <a:latin typeface="Calibri" panose="020F0502020204030204" pitchFamily="34" charset="0"/>
                        </a:rPr>
                        <a:t>“Sustainable supply chains, natural hazards monitoring and mitigation, sustainable transport, </a:t>
                      </a:r>
                      <a:r>
                        <a:rPr lang="en-GB" sz="1200" b="0" i="0" u="none" strike="noStrike" dirty="0">
                          <a:solidFill>
                            <a:srgbClr val="000000"/>
                          </a:solidFill>
                          <a:effectLst/>
                          <a:highlight>
                            <a:srgbClr val="FFFF00"/>
                          </a:highlight>
                          <a:latin typeface="Calibri" panose="020F0502020204030204" pitchFamily="34" charset="0"/>
                        </a:rPr>
                        <a:t>sustainable urban planning</a:t>
                      </a:r>
                      <a:r>
                        <a:rPr lang="en-GB" sz="1200" b="0" i="0" u="none" strike="noStrike" dirty="0">
                          <a:solidFill>
                            <a:srgbClr val="000000"/>
                          </a:solidFill>
                          <a:effectLst/>
                          <a:latin typeface="Calibri" panose="020F0502020204030204" pitchFamily="34" charset="0"/>
                        </a:rPr>
                        <a:t>, renewable energy” </a:t>
                      </a:r>
                      <a:br>
                        <a:rPr lang="en-GB" sz="1200" b="0" i="0" u="none" strike="noStrike" dirty="0">
                          <a:solidFill>
                            <a:srgbClr val="000000"/>
                          </a:solidFill>
                          <a:effectLst/>
                          <a:latin typeface="Calibri" panose="020F0502020204030204" pitchFamily="34" charset="0"/>
                        </a:rPr>
                      </a:br>
                      <a:r>
                        <a:rPr lang="en-GB" sz="1200" b="0" i="0" u="none" strike="noStrike" dirty="0">
                          <a:solidFill>
                            <a:srgbClr val="000000"/>
                          </a:solidFill>
                          <a:effectLst/>
                          <a:latin typeface="Calibri" panose="020F0502020204030204" pitchFamily="34" charset="0"/>
                        </a:rPr>
                        <a:t> “Innovative Learning” </a:t>
                      </a:r>
                      <a:br>
                        <a:rPr lang="en-GB" sz="1200" b="0" i="0" u="none" strike="noStrike" dirty="0">
                          <a:solidFill>
                            <a:srgbClr val="000000"/>
                          </a:solidFill>
                          <a:effectLst/>
                          <a:latin typeface="Calibri" panose="020F0502020204030204" pitchFamily="34" charset="0"/>
                        </a:rPr>
                      </a:br>
                      <a:r>
                        <a:rPr lang="en-GB" sz="1200" b="0" i="0" u="none" strike="noStrike" dirty="0">
                          <a:solidFill>
                            <a:srgbClr val="000000"/>
                          </a:solidFill>
                          <a:effectLst/>
                          <a:latin typeface="Calibri" panose="020F0502020204030204" pitchFamily="34" charset="0"/>
                        </a:rPr>
                        <a:t> “</a:t>
                      </a:r>
                      <a:r>
                        <a:rPr lang="en-GB" sz="1200" b="0" i="0" u="none" strike="noStrike" dirty="0">
                          <a:solidFill>
                            <a:srgbClr val="000000"/>
                          </a:solidFill>
                          <a:effectLst/>
                          <a:highlight>
                            <a:srgbClr val="FFFF00"/>
                          </a:highlight>
                          <a:latin typeface="Calibri" panose="020F0502020204030204" pitchFamily="34" charset="0"/>
                        </a:rPr>
                        <a:t>Digital transformation </a:t>
                      </a:r>
                      <a:r>
                        <a:rPr lang="en-GB" sz="1200" b="0" i="0" u="none" strike="noStrike" dirty="0">
                          <a:solidFill>
                            <a:srgbClr val="000000"/>
                          </a:solidFill>
                          <a:effectLst/>
                          <a:latin typeface="Calibri" panose="020F0502020204030204" pitchFamily="34" charset="0"/>
                        </a:rPr>
                        <a:t>in SME”. </a:t>
                      </a:r>
                    </a:p>
                  </a:txBody>
                  <a:tcPr marL="1503" marR="1503" marT="1503" marB="108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7649072"/>
                  </a:ext>
                </a:extLst>
              </a:tr>
              <a:tr h="365697">
                <a:tc>
                  <a:txBody>
                    <a:bodyPr/>
                    <a:lstStyle/>
                    <a:p>
                      <a:pPr algn="l" fontAlgn="ctr"/>
                      <a:r>
                        <a:rPr lang="en-GB" sz="1200" b="0" i="0" u="none" strike="noStrike">
                          <a:solidFill>
                            <a:srgbClr val="000000"/>
                          </a:solidFill>
                          <a:effectLst/>
                          <a:latin typeface="Calibri" panose="020F0502020204030204" pitchFamily="34" charset="0"/>
                        </a:rPr>
                        <a:t>I expect any aligned to the 6 clusters of WP3 </a:t>
                      </a:r>
                    </a:p>
                  </a:txBody>
                  <a:tcPr marL="1503" marR="1503" marT="1503" marB="108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5153956"/>
                  </a:ext>
                </a:extLst>
              </a:tr>
              <a:tr h="378471">
                <a:tc>
                  <a:txBody>
                    <a:bodyPr/>
                    <a:lstStyle/>
                    <a:p>
                      <a:pPr algn="l" fontAlgn="ctr"/>
                      <a:r>
                        <a:rPr lang="en-GB" sz="1200" b="0" i="0" u="none" strike="noStrike" dirty="0">
                          <a:solidFill>
                            <a:srgbClr val="000000"/>
                          </a:solidFill>
                          <a:effectLst/>
                          <a:latin typeface="Calibri" panose="020F0502020204030204" pitchFamily="34" charset="0"/>
                        </a:rPr>
                        <a:t>In principle all areas that are represented at OVGU and for which supervisors can be found e.g., engineering, informatics, psychology, </a:t>
                      </a:r>
                      <a:r>
                        <a:rPr lang="en-GB" sz="1200" b="0" i="0" u="none" strike="noStrike" dirty="0">
                          <a:solidFill>
                            <a:srgbClr val="000000"/>
                          </a:solidFill>
                          <a:effectLst/>
                          <a:highlight>
                            <a:srgbClr val="FFFF00"/>
                          </a:highlight>
                          <a:latin typeface="Calibri" panose="020F0502020204030204" pitchFamily="34" charset="0"/>
                        </a:rPr>
                        <a:t>political sciences</a:t>
                      </a:r>
                      <a:r>
                        <a:rPr lang="en-GB" sz="1200" b="0" i="0" u="none" strike="noStrike" dirty="0">
                          <a:solidFill>
                            <a:srgbClr val="000000"/>
                          </a:solidFill>
                          <a:effectLst/>
                          <a:latin typeface="Calibri" panose="020F0502020204030204" pitchFamily="34" charset="0"/>
                        </a:rPr>
                        <a:t>, mathematics, natural sciences, medicine, </a:t>
                      </a:r>
                      <a:r>
                        <a:rPr lang="en-GB" sz="1200" b="0" i="0" u="none" strike="noStrike" dirty="0">
                          <a:solidFill>
                            <a:srgbClr val="000000"/>
                          </a:solidFill>
                          <a:effectLst/>
                          <a:highlight>
                            <a:srgbClr val="FFFF00"/>
                          </a:highlight>
                          <a:latin typeface="Calibri" panose="020F0502020204030204" pitchFamily="34" charset="0"/>
                        </a:rPr>
                        <a:t>citizen sciences </a:t>
                      </a:r>
                      <a:r>
                        <a:rPr lang="en-GB" sz="1200" b="0" i="0" u="none" strike="noStrike" dirty="0">
                          <a:solidFill>
                            <a:srgbClr val="000000"/>
                          </a:solidFill>
                          <a:effectLst/>
                          <a:latin typeface="Calibri" panose="020F0502020204030204" pitchFamily="34" charset="0"/>
                        </a:rPr>
                        <a:t>etc. (all cluster) </a:t>
                      </a:r>
                    </a:p>
                  </a:txBody>
                  <a:tcPr marL="1503" marR="1503" marT="1503" marB="108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3352363"/>
                  </a:ext>
                </a:extLst>
              </a:tr>
              <a:tr h="378471">
                <a:tc>
                  <a:txBody>
                    <a:bodyPr/>
                    <a:lstStyle/>
                    <a:p>
                      <a:pPr algn="l" fontAlgn="ctr"/>
                      <a:r>
                        <a:rPr lang="en-GB" sz="1200" b="0" i="0" u="none" strike="noStrike" dirty="0">
                          <a:solidFill>
                            <a:srgbClr val="000000"/>
                          </a:solidFill>
                          <a:effectLst/>
                          <a:latin typeface="Calibri" panose="020F0502020204030204" pitchFamily="34" charset="0"/>
                        </a:rPr>
                        <a:t>An option from the Department of Chemistry, Life Sciences and environmental Sustainability is a topic on </a:t>
                      </a:r>
                      <a:r>
                        <a:rPr lang="en-GB" sz="1200" b="0" i="0" u="none" strike="noStrike" dirty="0">
                          <a:solidFill>
                            <a:srgbClr val="000000"/>
                          </a:solidFill>
                          <a:effectLst/>
                          <a:highlight>
                            <a:srgbClr val="FFFF00"/>
                          </a:highlight>
                          <a:latin typeface="Calibri" panose="020F0502020204030204" pitchFamily="34" charset="0"/>
                        </a:rPr>
                        <a:t>“Science and Technology for Environmental Regeneration » </a:t>
                      </a:r>
                    </a:p>
                  </a:txBody>
                  <a:tcPr marL="1503" marR="1503" marT="1503" marB="108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1317152"/>
                  </a:ext>
                </a:extLst>
              </a:tr>
              <a:tr h="561536">
                <a:tc>
                  <a:txBody>
                    <a:bodyPr/>
                    <a:lstStyle/>
                    <a:p>
                      <a:pPr algn="l" fontAlgn="ctr"/>
                      <a:r>
                        <a:rPr lang="en-GB" sz="1200" b="0" i="0" u="none" strike="noStrike" dirty="0">
                          <a:solidFill>
                            <a:srgbClr val="000000"/>
                          </a:solidFill>
                          <a:effectLst/>
                          <a:latin typeface="Calibri" panose="020F0502020204030204" pitchFamily="34" charset="0"/>
                        </a:rPr>
                        <a:t>Biodiversity;  </a:t>
                      </a:r>
                      <a:br>
                        <a:rPr lang="en-GB" sz="1200" b="0" i="0" u="none" strike="noStrike" dirty="0">
                          <a:solidFill>
                            <a:srgbClr val="000000"/>
                          </a:solidFill>
                          <a:effectLst/>
                          <a:latin typeface="Calibri" panose="020F0502020204030204" pitchFamily="34" charset="0"/>
                        </a:rPr>
                      </a:br>
                      <a:r>
                        <a:rPr lang="en-GB" sz="1200" b="0" i="0" u="none" strike="noStrike" dirty="0">
                          <a:solidFill>
                            <a:srgbClr val="000000"/>
                          </a:solidFill>
                          <a:effectLst/>
                          <a:latin typeface="Calibri" panose="020F0502020204030204" pitchFamily="34" charset="0"/>
                        </a:rPr>
                        <a:t>Agri-food;  Renewable energies;  </a:t>
                      </a:r>
                      <a:r>
                        <a:rPr lang="en-GB" sz="1200" b="0" i="0" u="none" strike="noStrike" dirty="0">
                          <a:solidFill>
                            <a:srgbClr val="000000"/>
                          </a:solidFill>
                          <a:effectLst/>
                          <a:highlight>
                            <a:srgbClr val="FFFF00"/>
                          </a:highlight>
                          <a:latin typeface="Calibri" panose="020F0502020204030204" pitchFamily="34" charset="0"/>
                        </a:rPr>
                        <a:t>Sustainable tourism</a:t>
                      </a:r>
                      <a:r>
                        <a:rPr lang="en-GB" sz="1200" b="0" i="0" u="none" strike="noStrike" dirty="0">
                          <a:solidFill>
                            <a:srgbClr val="000000"/>
                          </a:solidFill>
                          <a:effectLst/>
                          <a:latin typeface="Calibri" panose="020F0502020204030204" pitchFamily="34" charset="0"/>
                        </a:rPr>
                        <a:t>;  Energy storage;  Circular economy; </a:t>
                      </a:r>
                      <a:r>
                        <a:rPr lang="en-GB" sz="1200" b="0" i="0" u="none" strike="noStrike" dirty="0">
                          <a:solidFill>
                            <a:srgbClr val="000000"/>
                          </a:solidFill>
                          <a:effectLst/>
                          <a:highlight>
                            <a:srgbClr val="FFFF00"/>
                          </a:highlight>
                          <a:latin typeface="Calibri" panose="020F0502020204030204" pitchFamily="34" charset="0"/>
                        </a:rPr>
                        <a:t>Health and life quality; Education and digitalization;  Territorial fixation, rural development, entrepreneurship in rural environments, heritage (historical, cultural and natural)</a:t>
                      </a:r>
                    </a:p>
                  </a:txBody>
                  <a:tcPr marL="1503" marR="1503" marT="1503" marB="108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0034611"/>
                  </a:ext>
                </a:extLst>
              </a:tr>
              <a:tr h="641098">
                <a:tc>
                  <a:txBody>
                    <a:bodyPr/>
                    <a:lstStyle/>
                    <a:p>
                      <a:pPr algn="l" fontAlgn="ctr"/>
                      <a:r>
                        <a:rPr lang="en-GB" sz="1200" b="0" i="0" u="none" strike="noStrike" dirty="0">
                          <a:solidFill>
                            <a:srgbClr val="000000"/>
                          </a:solidFill>
                          <a:effectLst/>
                          <a:highlight>
                            <a:srgbClr val="FFFF00"/>
                          </a:highlight>
                          <a:latin typeface="Calibri" panose="020F0502020204030204" pitchFamily="34" charset="0"/>
                        </a:rPr>
                        <a:t>Health and wellbeing</a:t>
                      </a:r>
                      <a:r>
                        <a:rPr lang="en-GB" sz="1200" b="0" i="0" u="none" strike="noStrike" dirty="0">
                          <a:solidFill>
                            <a:srgbClr val="000000"/>
                          </a:solidFill>
                          <a:effectLst/>
                          <a:latin typeface="Calibri" panose="020F0502020204030204" pitchFamily="34" charset="0"/>
                        </a:rPr>
                        <a:t>; </a:t>
                      </a:r>
                      <a:r>
                        <a:rPr lang="en-GB" sz="1200" b="0" i="0" u="none" strike="noStrike" dirty="0" err="1">
                          <a:solidFill>
                            <a:srgbClr val="000000"/>
                          </a:solidFill>
                          <a:effectLst/>
                          <a:latin typeface="Calibri" panose="020F0502020204030204" pitchFamily="34" charset="0"/>
                        </a:rPr>
                        <a:t>Bioeconomy</a:t>
                      </a:r>
                      <a:r>
                        <a:rPr lang="en-GB" sz="1200" b="0" i="0" u="none" strike="noStrike" dirty="0">
                          <a:solidFill>
                            <a:srgbClr val="000000"/>
                          </a:solidFill>
                          <a:effectLst/>
                          <a:latin typeface="Calibri" panose="020F0502020204030204" pitchFamily="34" charset="0"/>
                        </a:rPr>
                        <a:t>; Smart materials and nanotechnologies; Collaborative Human-AI systems; </a:t>
                      </a:r>
                      <a:br>
                        <a:rPr lang="en-GB" sz="1200" b="0" i="0" u="none" strike="noStrike" dirty="0">
                          <a:solidFill>
                            <a:srgbClr val="000000"/>
                          </a:solidFill>
                          <a:effectLst/>
                          <a:latin typeface="Calibri" panose="020F0502020204030204" pitchFamily="34" charset="0"/>
                        </a:rPr>
                      </a:br>
                      <a:r>
                        <a:rPr lang="en-GB" sz="1200" b="0" i="0" u="none" strike="noStrike" dirty="0">
                          <a:solidFill>
                            <a:srgbClr val="000000"/>
                          </a:solidFill>
                          <a:effectLst/>
                          <a:latin typeface="Calibri" panose="020F0502020204030204" pitchFamily="34" charset="0"/>
                        </a:rPr>
                        <a:t>Energy communities; Circular economy; </a:t>
                      </a:r>
                      <a:br>
                        <a:rPr lang="en-GB" sz="1200" b="0" i="0" u="none" strike="noStrike" dirty="0">
                          <a:solidFill>
                            <a:srgbClr val="000000"/>
                          </a:solidFill>
                          <a:effectLst/>
                          <a:latin typeface="Calibri" panose="020F0502020204030204" pitchFamily="34" charset="0"/>
                        </a:rPr>
                      </a:br>
                      <a:r>
                        <a:rPr lang="en-GB" sz="1200" b="0" i="0" u="none" strike="noStrike" dirty="0">
                          <a:solidFill>
                            <a:srgbClr val="000000"/>
                          </a:solidFill>
                          <a:effectLst/>
                          <a:latin typeface="Calibri" panose="020F0502020204030204" pitchFamily="34" charset="0"/>
                        </a:rPr>
                        <a:t>Sustainable tourism. </a:t>
                      </a:r>
                    </a:p>
                  </a:txBody>
                  <a:tcPr marL="1503" marR="1503" marT="1503" marB="108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1090727"/>
                  </a:ext>
                </a:extLst>
              </a:tr>
              <a:tr h="378471">
                <a:tc>
                  <a:txBody>
                    <a:bodyPr/>
                    <a:lstStyle/>
                    <a:p>
                      <a:pPr algn="l" fontAlgn="ctr"/>
                      <a:r>
                        <a:rPr lang="en-GB" sz="1200" b="0" i="0" u="none" strike="noStrike" dirty="0">
                          <a:solidFill>
                            <a:srgbClr val="000000"/>
                          </a:solidFill>
                          <a:effectLst/>
                          <a:latin typeface="Calibri" panose="020F0502020204030204" pitchFamily="34" charset="0"/>
                        </a:rPr>
                        <a:t>Agriculture, food and environmental sustainability (cluster 2) and Challenges in ecosystem biodiversity and function (cluster 6): sustainable agriculture, agroecology, ecosystem biodiversity, sustainable food production. </a:t>
                      </a:r>
                    </a:p>
                  </a:txBody>
                  <a:tcPr marL="1503" marR="1503" marT="1503" marB="108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0104666"/>
                  </a:ext>
                </a:extLst>
              </a:tr>
              <a:tr h="58106">
                <a:tc>
                  <a:txBody>
                    <a:bodyPr/>
                    <a:lstStyle/>
                    <a:p>
                      <a:pPr algn="ctr" fontAlgn="ctr"/>
                      <a:endParaRPr lang="en-GB" sz="300" b="0" i="0" u="none" strike="noStrike" dirty="0">
                        <a:solidFill>
                          <a:srgbClr val="000000"/>
                        </a:solidFill>
                        <a:effectLst/>
                        <a:latin typeface="Calibri" panose="020F0502020204030204" pitchFamily="34" charset="0"/>
                      </a:endParaRPr>
                    </a:p>
                  </a:txBody>
                  <a:tcPr marL="1503" marR="1503" marT="1503" marB="108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2638197"/>
                  </a:ext>
                </a:extLst>
              </a:tr>
            </a:tbl>
          </a:graphicData>
        </a:graphic>
      </p:graphicFrame>
    </p:spTree>
    <p:extLst>
      <p:ext uri="{BB962C8B-B14F-4D97-AF65-F5344CB8AC3E}">
        <p14:creationId xmlns:p14="http://schemas.microsoft.com/office/powerpoint/2010/main" val="20369644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F86AD94-1939-4EDD-95CB-CAA4FF68CCAF}"/>
              </a:ext>
            </a:extLst>
          </p:cNvPr>
          <p:cNvPicPr>
            <a:picLocks noChangeAspect="1"/>
          </p:cNvPicPr>
          <p:nvPr/>
        </p:nvPicPr>
        <p:blipFill>
          <a:blip r:embed="rId2"/>
          <a:stretch>
            <a:fillRect/>
          </a:stretch>
        </p:blipFill>
        <p:spPr>
          <a:xfrm>
            <a:off x="531636" y="363464"/>
            <a:ext cx="3888233" cy="2323645"/>
          </a:xfrm>
          <a:prstGeom prst="rect">
            <a:avLst/>
          </a:prstGeom>
        </p:spPr>
      </p:pic>
      <p:pic>
        <p:nvPicPr>
          <p:cNvPr id="4" name="Imagen 3">
            <a:extLst>
              <a:ext uri="{FF2B5EF4-FFF2-40B4-BE49-F238E27FC236}">
                <a16:creationId xmlns:a16="http://schemas.microsoft.com/office/drawing/2014/main" id="{0F53C4B0-1156-4AB0-85F8-0C555764D7FA}"/>
              </a:ext>
            </a:extLst>
          </p:cNvPr>
          <p:cNvPicPr>
            <a:picLocks noChangeAspect="1"/>
          </p:cNvPicPr>
          <p:nvPr/>
        </p:nvPicPr>
        <p:blipFill>
          <a:blip r:embed="rId3"/>
          <a:stretch>
            <a:fillRect/>
          </a:stretch>
        </p:blipFill>
        <p:spPr>
          <a:xfrm>
            <a:off x="4572000" y="2071493"/>
            <a:ext cx="4413268" cy="2643272"/>
          </a:xfrm>
          <a:prstGeom prst="rect">
            <a:avLst/>
          </a:prstGeom>
        </p:spPr>
      </p:pic>
    </p:spTree>
    <p:extLst>
      <p:ext uri="{BB962C8B-B14F-4D97-AF65-F5344CB8AC3E}">
        <p14:creationId xmlns:p14="http://schemas.microsoft.com/office/powerpoint/2010/main" val="10826571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9401AF-AA3F-4BB1-BCE9-A1A741843F6A}"/>
              </a:ext>
            </a:extLst>
          </p:cNvPr>
          <p:cNvSpPr>
            <a:spLocks noGrp="1"/>
          </p:cNvSpPr>
          <p:nvPr>
            <p:ph type="title"/>
          </p:nvPr>
        </p:nvSpPr>
        <p:spPr/>
        <p:txBody>
          <a:bodyPr>
            <a:normAutofit/>
          </a:bodyPr>
          <a:lstStyle/>
          <a:p>
            <a:pPr algn="r"/>
            <a:r>
              <a:rPr lang="es-ES" sz="2000" b="1" dirty="0" err="1">
                <a:latin typeface="Calibri" panose="020F0502020204030204" pitchFamily="34" charset="0"/>
                <a:cs typeface="Calibri" panose="020F0502020204030204" pitchFamily="34" charset="0"/>
              </a:rPr>
              <a:t>Steps</a:t>
            </a:r>
            <a:r>
              <a:rPr lang="es-ES" sz="2000" b="1" dirty="0">
                <a:latin typeface="Calibri" panose="020F0502020204030204" pitchFamily="34" charset="0"/>
                <a:cs typeface="Calibri" panose="020F0502020204030204" pitchFamily="34" charset="0"/>
              </a:rPr>
              <a:t> </a:t>
            </a:r>
            <a:r>
              <a:rPr lang="es-ES" sz="2000" b="1" dirty="0" err="1">
                <a:latin typeface="Calibri" panose="020F0502020204030204" pitchFamily="34" charset="0"/>
                <a:cs typeface="Calibri" panose="020F0502020204030204" pitchFamily="34" charset="0"/>
              </a:rPr>
              <a:t>for</a:t>
            </a:r>
            <a:r>
              <a:rPr lang="es-ES" sz="2000" b="1" dirty="0">
                <a:latin typeface="Calibri" panose="020F0502020204030204" pitchFamily="34" charset="0"/>
                <a:cs typeface="Calibri" panose="020F0502020204030204" pitchFamily="34" charset="0"/>
              </a:rPr>
              <a:t> the </a:t>
            </a:r>
            <a:r>
              <a:rPr lang="es-ES" sz="2000" b="1" dirty="0" err="1">
                <a:latin typeface="Calibri" panose="020F0502020204030204" pitchFamily="34" charset="0"/>
                <a:cs typeface="Calibri" panose="020F0502020204030204" pitchFamily="34" charset="0"/>
              </a:rPr>
              <a:t>ChB</a:t>
            </a:r>
            <a:r>
              <a:rPr lang="es-ES" sz="2000" b="1" dirty="0">
                <a:latin typeface="Calibri" panose="020F0502020204030204" pitchFamily="34" charset="0"/>
                <a:cs typeface="Calibri" panose="020F0502020204030204" pitchFamily="34" charset="0"/>
              </a:rPr>
              <a:t> </a:t>
            </a:r>
            <a:r>
              <a:rPr lang="es-ES" sz="2000" b="1" dirty="0" err="1">
                <a:latin typeface="Calibri" panose="020F0502020204030204" pitchFamily="34" charset="0"/>
                <a:cs typeface="Calibri" panose="020F0502020204030204" pitchFamily="34" charset="0"/>
              </a:rPr>
              <a:t>Methodology</a:t>
            </a:r>
            <a:r>
              <a:rPr lang="es-ES" sz="2000" b="1" dirty="0">
                <a:latin typeface="Calibri" panose="020F0502020204030204" pitchFamily="34" charset="0"/>
                <a:cs typeface="Calibri" panose="020F0502020204030204" pitchFamily="34" charset="0"/>
              </a:rPr>
              <a:t> </a:t>
            </a:r>
            <a:endParaRPr lang="en-GB" sz="2000" b="1" dirty="0">
              <a:latin typeface="Calibri" panose="020F0502020204030204" pitchFamily="34" charset="0"/>
              <a:cs typeface="Calibri" panose="020F0502020204030204" pitchFamily="34" charset="0"/>
            </a:endParaRPr>
          </a:p>
        </p:txBody>
      </p:sp>
      <p:sp>
        <p:nvSpPr>
          <p:cNvPr id="3" name="Marcador de contenido 2">
            <a:extLst>
              <a:ext uri="{FF2B5EF4-FFF2-40B4-BE49-F238E27FC236}">
                <a16:creationId xmlns:a16="http://schemas.microsoft.com/office/drawing/2014/main" id="{C14DE243-AD1F-4C10-B1A9-9BBCF7CE713F}"/>
              </a:ext>
            </a:extLst>
          </p:cNvPr>
          <p:cNvSpPr>
            <a:spLocks noGrp="1"/>
          </p:cNvSpPr>
          <p:nvPr>
            <p:ph idx="1"/>
          </p:nvPr>
        </p:nvSpPr>
        <p:spPr/>
        <p:txBody>
          <a:bodyPr>
            <a:normAutofit/>
          </a:bodyPr>
          <a:lstStyle/>
          <a:p>
            <a:pPr marL="0" indent="0">
              <a:buNone/>
            </a:pPr>
            <a:r>
              <a:rPr lang="en-US" sz="2400" spc="-1" dirty="0">
                <a:solidFill>
                  <a:srgbClr val="000000"/>
                </a:solidFill>
                <a:latin typeface="Calibri" panose="020F0502020204030204" pitchFamily="34" charset="0"/>
                <a:ea typeface="Calibri"/>
                <a:cs typeface="Calibri" panose="020F0502020204030204" pitchFamily="34" charset="0"/>
              </a:rPr>
              <a:t>Launch of the Challenge Based Call to Associated Partners:</a:t>
            </a:r>
            <a:r>
              <a:rPr lang="en-US" sz="2400" spc="-1" dirty="0">
                <a:solidFill>
                  <a:srgbClr val="00B050"/>
                </a:solidFill>
                <a:latin typeface="Calibri" panose="020F0502020204030204" pitchFamily="34" charset="0"/>
                <a:ea typeface="Calibri"/>
                <a:cs typeface="Calibri" panose="020F0502020204030204" pitchFamily="34" charset="0"/>
              </a:rPr>
              <a:t> July to September 2024</a:t>
            </a:r>
          </a:p>
          <a:p>
            <a:pPr marL="0" indent="0">
              <a:buNone/>
            </a:pPr>
            <a:r>
              <a:rPr lang="en-US" sz="2400" spc="-1" dirty="0">
                <a:solidFill>
                  <a:srgbClr val="000000"/>
                </a:solidFill>
                <a:latin typeface="Calibri" panose="020F0502020204030204" pitchFamily="34" charset="0"/>
                <a:ea typeface="Calibri"/>
                <a:cs typeface="Calibri" panose="020F0502020204030204" pitchFamily="34" charset="0"/>
              </a:rPr>
              <a:t>Determine the Associated Partners  to be involved on the Challenge Based Methodology: </a:t>
            </a:r>
            <a:r>
              <a:rPr lang="en-US" sz="2400" spc="-1" dirty="0">
                <a:solidFill>
                  <a:srgbClr val="00B050"/>
                </a:solidFill>
                <a:latin typeface="Calibri" panose="020F0502020204030204" pitchFamily="34" charset="0"/>
                <a:ea typeface="Calibri"/>
                <a:cs typeface="Calibri" panose="020F0502020204030204" pitchFamily="34" charset="0"/>
              </a:rPr>
              <a:t>Early October 2024</a:t>
            </a:r>
          </a:p>
          <a:p>
            <a:pPr marL="0" indent="0">
              <a:buNone/>
            </a:pPr>
            <a:r>
              <a:rPr lang="en-US" sz="2400" spc="-1" dirty="0">
                <a:solidFill>
                  <a:srgbClr val="00B050"/>
                </a:solidFill>
                <a:latin typeface="Calibri" panose="020F0502020204030204" pitchFamily="34" charset="0"/>
                <a:ea typeface="Calibri"/>
                <a:cs typeface="Calibri" panose="020F0502020204030204" pitchFamily="34" charset="0"/>
              </a:rPr>
              <a:t>Associated in EU Green Erasmus+ project as Beneficiaries or as associated in MSCA DN?</a:t>
            </a:r>
          </a:p>
        </p:txBody>
      </p:sp>
    </p:spTree>
    <p:extLst>
      <p:ext uri="{BB962C8B-B14F-4D97-AF65-F5344CB8AC3E}">
        <p14:creationId xmlns:p14="http://schemas.microsoft.com/office/powerpoint/2010/main" val="11049353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F9F500-D783-4976-8CAA-254E7F127BAE}"/>
              </a:ext>
            </a:extLst>
          </p:cNvPr>
          <p:cNvSpPr>
            <a:spLocks noGrp="1"/>
          </p:cNvSpPr>
          <p:nvPr>
            <p:ph type="title"/>
          </p:nvPr>
        </p:nvSpPr>
        <p:spPr>
          <a:xfrm>
            <a:off x="802978" y="1112670"/>
            <a:ext cx="7778261" cy="994172"/>
          </a:xfrm>
        </p:spPr>
        <p:txBody>
          <a:bodyPr>
            <a:normAutofit fontScale="90000"/>
          </a:bodyPr>
          <a:lstStyle/>
          <a:p>
            <a:r>
              <a:rPr lang="en-GB" sz="3100" b="0" dirty="0">
                <a:latin typeface="Calibri" panose="020F0502020204030204" pitchFamily="34" charset="0"/>
                <a:cs typeface="Calibri" panose="020F0502020204030204" pitchFamily="34" charset="0"/>
              </a:rPr>
              <a:t>Proposal 2: doctoral co-</a:t>
            </a:r>
            <a:r>
              <a:rPr lang="en-GB" sz="3100" b="0" dirty="0" err="1">
                <a:latin typeface="Calibri" panose="020F0502020204030204" pitchFamily="34" charset="0"/>
                <a:cs typeface="Calibri" panose="020F0502020204030204" pitchFamily="34" charset="0"/>
              </a:rPr>
              <a:t>tutelle</a:t>
            </a:r>
            <a:r>
              <a:rPr lang="en-GB" sz="3100" b="0" dirty="0">
                <a:latin typeface="Calibri" panose="020F0502020204030204" pitchFamily="34" charset="0"/>
                <a:cs typeface="Calibri" panose="020F0502020204030204" pitchFamily="34" charset="0"/>
              </a:rPr>
              <a:t> as one our added value? </a:t>
            </a:r>
            <a:br>
              <a:rPr lang="en-GB" dirty="0"/>
            </a:br>
            <a:endParaRPr lang="en-GB" dirty="0"/>
          </a:p>
        </p:txBody>
      </p:sp>
      <p:pic>
        <p:nvPicPr>
          <p:cNvPr id="1026" name="Picture 2" descr="Changing Ireland BLOG: Alignment - For and Against">
            <a:extLst>
              <a:ext uri="{FF2B5EF4-FFF2-40B4-BE49-F238E27FC236}">
                <a16:creationId xmlns:a16="http://schemas.microsoft.com/office/drawing/2014/main" id="{C667FED6-E76F-48F9-9491-8C798675F0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5339" y="2449680"/>
            <a:ext cx="2895600" cy="1581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4264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2C8E848C-AE9B-4844-858B-BCB72BDAB30F}"/>
              </a:ext>
            </a:extLst>
          </p:cNvPr>
          <p:cNvGraphicFramePr>
            <a:graphicFrameLocks noGrp="1"/>
          </p:cNvGraphicFramePr>
          <p:nvPr>
            <p:extLst>
              <p:ext uri="{D42A27DB-BD31-4B8C-83A1-F6EECF244321}">
                <p14:modId xmlns:p14="http://schemas.microsoft.com/office/powerpoint/2010/main" val="3931949470"/>
              </p:ext>
            </p:extLst>
          </p:nvPr>
        </p:nvGraphicFramePr>
        <p:xfrm>
          <a:off x="451545" y="953663"/>
          <a:ext cx="8113103" cy="4106948"/>
        </p:xfrm>
        <a:graphic>
          <a:graphicData uri="http://schemas.openxmlformats.org/drawingml/2006/table">
            <a:tbl>
              <a:tblPr>
                <a:tableStyleId>{5C22544A-7EE6-4342-B048-85BDC9FD1C3A}</a:tableStyleId>
              </a:tblPr>
              <a:tblGrid>
                <a:gridCol w="2177461">
                  <a:extLst>
                    <a:ext uri="{9D8B030D-6E8A-4147-A177-3AD203B41FA5}">
                      <a16:colId xmlns:a16="http://schemas.microsoft.com/office/drawing/2014/main" val="1644088151"/>
                    </a:ext>
                  </a:extLst>
                </a:gridCol>
                <a:gridCol w="2883026">
                  <a:extLst>
                    <a:ext uri="{9D8B030D-6E8A-4147-A177-3AD203B41FA5}">
                      <a16:colId xmlns:a16="http://schemas.microsoft.com/office/drawing/2014/main" val="1199879626"/>
                    </a:ext>
                  </a:extLst>
                </a:gridCol>
                <a:gridCol w="3052616">
                  <a:extLst>
                    <a:ext uri="{9D8B030D-6E8A-4147-A177-3AD203B41FA5}">
                      <a16:colId xmlns:a16="http://schemas.microsoft.com/office/drawing/2014/main" val="1884212600"/>
                    </a:ext>
                  </a:extLst>
                </a:gridCol>
              </a:tblGrid>
              <a:tr h="527489">
                <a:tc>
                  <a:txBody>
                    <a:bodyPr/>
                    <a:lstStyle/>
                    <a:p>
                      <a:pPr algn="l" fontAlgn="b"/>
                      <a:endParaRPr lang="en-GB" sz="400" b="0" i="0" u="none" strike="noStrike" dirty="0">
                        <a:solidFill>
                          <a:srgbClr val="000000"/>
                        </a:solidFill>
                        <a:effectLst/>
                        <a:latin typeface="Aptos Narrow"/>
                      </a:endParaRPr>
                    </a:p>
                  </a:txBody>
                  <a:tcPr marL="2283" marR="2283" marT="2283" marB="0" anchor="b"/>
                </a:tc>
                <a:tc>
                  <a:txBody>
                    <a:bodyPr/>
                    <a:lstStyle/>
                    <a:p>
                      <a:pPr algn="ctr" fontAlgn="ctr"/>
                      <a:r>
                        <a:rPr lang="en-GB" sz="1200" u="none" strike="noStrike" dirty="0">
                          <a:effectLst/>
                          <a:latin typeface="Calibri" panose="020F0502020204030204" pitchFamily="34" charset="0"/>
                          <a:cs typeface="Calibri" panose="020F0502020204030204" pitchFamily="34" charset="0"/>
                        </a:rPr>
                        <a:t>What we do </a:t>
                      </a:r>
                      <a:r>
                        <a:rPr lang="en-GB" sz="1200" u="none" strike="noStrike">
                          <a:effectLst/>
                          <a:latin typeface="Calibri" panose="020F0502020204030204" pitchFamily="34" charset="0"/>
                          <a:cs typeface="Calibri" panose="020F0502020204030204" pitchFamily="34" charset="0"/>
                        </a:rPr>
                        <a:t>already have</a:t>
                      </a:r>
                      <a:endParaRPr lang="en-GB" sz="1200" b="1" i="0" u="none" strike="noStrike" dirty="0">
                        <a:solidFill>
                          <a:srgbClr val="000000"/>
                        </a:solidFill>
                        <a:effectLst/>
                        <a:latin typeface="Calibri" panose="020F0502020204030204" pitchFamily="34" charset="0"/>
                        <a:cs typeface="Calibri" panose="020F0502020204030204" pitchFamily="34" charset="0"/>
                      </a:endParaRPr>
                    </a:p>
                  </a:txBody>
                  <a:tcPr marL="2283" marR="2283" marT="2283" marB="0" anchor="ctr"/>
                </a:tc>
                <a:tc>
                  <a:txBody>
                    <a:bodyPr/>
                    <a:lstStyle/>
                    <a:p>
                      <a:pPr algn="ctr" fontAlgn="ctr"/>
                      <a:r>
                        <a:rPr lang="en-GB" sz="1200" u="none" strike="noStrike" dirty="0">
                          <a:effectLst/>
                          <a:latin typeface="Calibri" panose="020F0502020204030204" pitchFamily="34" charset="0"/>
                          <a:cs typeface="Calibri" panose="020F0502020204030204" pitchFamily="34" charset="0"/>
                        </a:rPr>
                        <a:t>What crucial aspects are missing/ weaknesses to overcome</a:t>
                      </a:r>
                      <a:endParaRPr lang="en-GB" sz="1200" b="1" i="0" u="none" strike="noStrike" dirty="0">
                        <a:solidFill>
                          <a:srgbClr val="000000"/>
                        </a:solidFill>
                        <a:effectLst/>
                        <a:latin typeface="Calibri" panose="020F0502020204030204" pitchFamily="34" charset="0"/>
                        <a:cs typeface="Calibri" panose="020F0502020204030204" pitchFamily="34" charset="0"/>
                      </a:endParaRPr>
                    </a:p>
                  </a:txBody>
                  <a:tcPr marL="2283" marR="2283" marT="2283" marB="0" anchor="ctr"/>
                </a:tc>
                <a:extLst>
                  <a:ext uri="{0D108BD9-81ED-4DB2-BD59-A6C34878D82A}">
                    <a16:rowId xmlns:a16="http://schemas.microsoft.com/office/drawing/2014/main" val="4108605992"/>
                  </a:ext>
                </a:extLst>
              </a:tr>
              <a:tr h="953652">
                <a:tc>
                  <a:txBody>
                    <a:bodyPr/>
                    <a:lstStyle/>
                    <a:p>
                      <a:pPr algn="ctr" fontAlgn="ctr"/>
                      <a:r>
                        <a:rPr lang="es-ES" sz="1200" b="0" i="0" u="none" strike="noStrike" dirty="0" err="1">
                          <a:solidFill>
                            <a:srgbClr val="000000"/>
                          </a:solidFill>
                          <a:effectLst/>
                          <a:latin typeface="Calibri" panose="020F0502020204030204" pitchFamily="34" charset="0"/>
                          <a:cs typeface="Calibri" panose="020F0502020204030204" pitchFamily="34" charset="0"/>
                        </a:rPr>
                        <a:t>Excellence</a:t>
                      </a:r>
                      <a:r>
                        <a:rPr lang="es-ES" sz="1200" b="0" i="0" u="none" strike="noStrike" dirty="0">
                          <a:solidFill>
                            <a:srgbClr val="000000"/>
                          </a:solidFill>
                          <a:effectLst/>
                          <a:latin typeface="Calibri" panose="020F0502020204030204" pitchFamily="34" charset="0"/>
                          <a:cs typeface="Calibri" panose="020F0502020204030204" pitchFamily="34" charset="0"/>
                        </a:rPr>
                        <a:t> </a:t>
                      </a:r>
                      <a:endParaRPr lang="en-GB" sz="1200" b="0" i="0" u="none" strike="noStrike" dirty="0">
                        <a:solidFill>
                          <a:srgbClr val="000000"/>
                        </a:solidFill>
                        <a:effectLst/>
                        <a:latin typeface="Calibri" panose="020F0502020204030204" pitchFamily="34" charset="0"/>
                        <a:cs typeface="Calibri" panose="020F0502020204030204" pitchFamily="34" charset="0"/>
                      </a:endParaRPr>
                    </a:p>
                  </a:txBody>
                  <a:tcPr marL="2283" marR="2283" marT="2283" marB="0" anchor="ctr"/>
                </a:tc>
                <a:tc>
                  <a:txBody>
                    <a:bodyPr/>
                    <a:lstStyle/>
                    <a:p>
                      <a:pPr algn="l" fontAlgn="b"/>
                      <a:endParaRPr lang="en-GB" sz="1200" b="0" i="0" u="none" strike="noStrike" dirty="0">
                        <a:solidFill>
                          <a:srgbClr val="000000"/>
                        </a:solidFill>
                        <a:effectLst/>
                        <a:latin typeface="Calibri" panose="020F0502020204030204" pitchFamily="34" charset="0"/>
                        <a:cs typeface="Calibri" panose="020F0502020204030204" pitchFamily="34" charset="0"/>
                      </a:endParaRPr>
                    </a:p>
                  </a:txBody>
                  <a:tcPr marL="2283" marR="2283" marT="2283" marB="0" anchor="b"/>
                </a:tc>
                <a:tc>
                  <a:txBody>
                    <a:bodyPr/>
                    <a:lstStyle/>
                    <a:p>
                      <a:pPr algn="l" fontAlgn="b"/>
                      <a:r>
                        <a:rPr lang="en-GB" sz="1200" u="none" strike="noStrike">
                          <a:effectLst/>
                          <a:latin typeface="Calibri" panose="020F0502020204030204" pitchFamily="34" charset="0"/>
                          <a:cs typeface="Calibri" panose="020F0502020204030204" pitchFamily="34" charset="0"/>
                        </a:rPr>
                        <a:t> </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2283" marR="2283" marT="2283" marB="0" anchor="b"/>
                </a:tc>
                <a:extLst>
                  <a:ext uri="{0D108BD9-81ED-4DB2-BD59-A6C34878D82A}">
                    <a16:rowId xmlns:a16="http://schemas.microsoft.com/office/drawing/2014/main" val="3517263225"/>
                  </a:ext>
                </a:extLst>
              </a:tr>
              <a:tr h="1874000">
                <a:tc>
                  <a:txBody>
                    <a:bodyPr/>
                    <a:lstStyle/>
                    <a:p>
                      <a:pPr algn="ctr" fontAlgn="ctr"/>
                      <a:r>
                        <a:rPr lang="en-GB" sz="1200" u="none" strike="noStrike" dirty="0">
                          <a:effectLst/>
                          <a:latin typeface="Calibri" panose="020F0502020204030204" pitchFamily="34" charset="0"/>
                          <a:cs typeface="Calibri" panose="020F0502020204030204" pitchFamily="34" charset="0"/>
                        </a:rPr>
                        <a:t>Impact </a:t>
                      </a:r>
                      <a:endParaRPr lang="en-GB" sz="1200" b="0" i="0" u="none" strike="noStrike" dirty="0">
                        <a:solidFill>
                          <a:srgbClr val="000000"/>
                        </a:solidFill>
                        <a:effectLst/>
                        <a:latin typeface="Calibri" panose="020F0502020204030204" pitchFamily="34" charset="0"/>
                        <a:cs typeface="Calibri" panose="020F0502020204030204" pitchFamily="34" charset="0"/>
                      </a:endParaRPr>
                    </a:p>
                  </a:txBody>
                  <a:tcPr marL="2283" marR="2283" marT="2283" marB="0" anchor="ctr"/>
                </a:tc>
                <a:tc>
                  <a:txBody>
                    <a:bodyPr/>
                    <a:lstStyle/>
                    <a:p>
                      <a:pPr algn="l" fontAlgn="b"/>
                      <a:endParaRPr lang="en-GB" sz="1200" b="0" i="0" u="none" strike="noStrike" dirty="0">
                        <a:solidFill>
                          <a:srgbClr val="000000"/>
                        </a:solidFill>
                        <a:effectLst/>
                        <a:latin typeface="Calibri" panose="020F0502020204030204" pitchFamily="34" charset="0"/>
                        <a:cs typeface="Calibri" panose="020F0502020204030204" pitchFamily="34" charset="0"/>
                      </a:endParaRPr>
                    </a:p>
                  </a:txBody>
                  <a:tcPr marL="2283" marR="2283" marT="2283" marB="0" anchor="b"/>
                </a:tc>
                <a:tc>
                  <a:txBody>
                    <a:bodyPr/>
                    <a:lstStyle/>
                    <a:p>
                      <a:pPr algn="l" fontAlgn="b"/>
                      <a:r>
                        <a:rPr lang="en-GB" sz="1200" u="none" strike="noStrike">
                          <a:effectLst/>
                          <a:latin typeface="Calibri" panose="020F0502020204030204" pitchFamily="34" charset="0"/>
                          <a:cs typeface="Calibri" panose="020F0502020204030204" pitchFamily="34" charset="0"/>
                        </a:rPr>
                        <a:t> </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2283" marR="2283" marT="2283" marB="0" anchor="b"/>
                </a:tc>
                <a:extLst>
                  <a:ext uri="{0D108BD9-81ED-4DB2-BD59-A6C34878D82A}">
                    <a16:rowId xmlns:a16="http://schemas.microsoft.com/office/drawing/2014/main" val="3614357315"/>
                  </a:ext>
                </a:extLst>
              </a:tr>
              <a:tr h="751807">
                <a:tc>
                  <a:txBody>
                    <a:bodyPr/>
                    <a:lstStyle/>
                    <a:p>
                      <a:pPr algn="ctr" fontAlgn="ctr"/>
                      <a:r>
                        <a:rPr lang="en-GB" sz="1200" u="none" strike="noStrike" dirty="0">
                          <a:effectLst/>
                          <a:latin typeface="Calibri" panose="020F0502020204030204" pitchFamily="34" charset="0"/>
                          <a:cs typeface="Calibri" panose="020F0502020204030204" pitchFamily="34" charset="0"/>
                        </a:rPr>
                        <a:t>Implementation </a:t>
                      </a:r>
                    </a:p>
                    <a:p>
                      <a:pPr algn="ctr" fontAlgn="ctr"/>
                      <a:endParaRPr lang="es-ES" sz="1200" b="0" i="0" u="none" strike="noStrike" dirty="0">
                        <a:solidFill>
                          <a:srgbClr val="000000"/>
                        </a:solidFill>
                        <a:effectLst/>
                        <a:latin typeface="Calibri" panose="020F0502020204030204" pitchFamily="34" charset="0"/>
                        <a:cs typeface="Calibri" panose="020F0502020204030204" pitchFamily="34" charset="0"/>
                      </a:endParaRPr>
                    </a:p>
                    <a:p>
                      <a:pPr algn="ctr" fontAlgn="ctr"/>
                      <a:endParaRPr lang="en-GB" sz="1200" b="0" i="0" u="none" strike="noStrike" dirty="0">
                        <a:solidFill>
                          <a:srgbClr val="000000"/>
                        </a:solidFill>
                        <a:effectLst/>
                        <a:latin typeface="Calibri" panose="020F0502020204030204" pitchFamily="34" charset="0"/>
                        <a:cs typeface="Calibri" panose="020F0502020204030204" pitchFamily="34" charset="0"/>
                      </a:endParaRPr>
                    </a:p>
                  </a:txBody>
                  <a:tcPr marL="2283" marR="2283" marT="2283" marB="0" anchor="ctr"/>
                </a:tc>
                <a:tc>
                  <a:txBody>
                    <a:bodyPr/>
                    <a:lstStyle/>
                    <a:p>
                      <a:pPr algn="l" fontAlgn="b"/>
                      <a:r>
                        <a:rPr lang="en-GB" sz="1200" u="none" strike="noStrike" dirty="0">
                          <a:effectLst/>
                          <a:latin typeface="Calibri" panose="020F0502020204030204" pitchFamily="34" charset="0"/>
                          <a:cs typeface="Calibri" panose="020F0502020204030204" pitchFamily="34" charset="0"/>
                        </a:rPr>
                        <a:t> </a:t>
                      </a:r>
                      <a:endParaRPr lang="en-GB" sz="1200" b="0" i="0" u="none" strike="noStrike" dirty="0">
                        <a:solidFill>
                          <a:srgbClr val="000000"/>
                        </a:solidFill>
                        <a:effectLst/>
                        <a:latin typeface="Calibri" panose="020F0502020204030204" pitchFamily="34" charset="0"/>
                        <a:cs typeface="Calibri" panose="020F0502020204030204" pitchFamily="34" charset="0"/>
                      </a:endParaRPr>
                    </a:p>
                  </a:txBody>
                  <a:tcPr marL="2283" marR="2283" marT="2283" marB="0" anchor="b"/>
                </a:tc>
                <a:tc>
                  <a:txBody>
                    <a:bodyPr/>
                    <a:lstStyle/>
                    <a:p>
                      <a:pPr algn="l" fontAlgn="b"/>
                      <a:r>
                        <a:rPr lang="en-GB" sz="1200" u="none" strike="noStrike" dirty="0">
                          <a:effectLst/>
                          <a:latin typeface="Calibri" panose="020F0502020204030204" pitchFamily="34" charset="0"/>
                          <a:cs typeface="Calibri" panose="020F0502020204030204" pitchFamily="34" charset="0"/>
                        </a:rPr>
                        <a:t> </a:t>
                      </a:r>
                      <a:endParaRPr lang="en-GB" sz="1200" b="0" i="0" u="none" strike="noStrike" dirty="0">
                        <a:solidFill>
                          <a:srgbClr val="000000"/>
                        </a:solidFill>
                        <a:effectLst/>
                        <a:latin typeface="Calibri" panose="020F0502020204030204" pitchFamily="34" charset="0"/>
                        <a:cs typeface="Calibri" panose="020F0502020204030204" pitchFamily="34" charset="0"/>
                      </a:endParaRPr>
                    </a:p>
                  </a:txBody>
                  <a:tcPr marL="2283" marR="2283" marT="2283" marB="0" anchor="b"/>
                </a:tc>
                <a:extLst>
                  <a:ext uri="{0D108BD9-81ED-4DB2-BD59-A6C34878D82A}">
                    <a16:rowId xmlns:a16="http://schemas.microsoft.com/office/drawing/2014/main" val="3852466477"/>
                  </a:ext>
                </a:extLst>
              </a:tr>
            </a:tbl>
          </a:graphicData>
        </a:graphic>
      </p:graphicFrame>
      <p:sp>
        <p:nvSpPr>
          <p:cNvPr id="4" name="CuadroTexto 3">
            <a:extLst>
              <a:ext uri="{FF2B5EF4-FFF2-40B4-BE49-F238E27FC236}">
                <a16:creationId xmlns:a16="http://schemas.microsoft.com/office/drawing/2014/main" id="{590949C0-7749-421A-BC12-0FDC2EC8F31F}"/>
              </a:ext>
            </a:extLst>
          </p:cNvPr>
          <p:cNvSpPr txBox="1"/>
          <p:nvPr/>
        </p:nvSpPr>
        <p:spPr>
          <a:xfrm>
            <a:off x="2982365" y="290948"/>
            <a:ext cx="5004391" cy="369332"/>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Brainstorming Exercise: Finding the gaps</a:t>
            </a:r>
          </a:p>
        </p:txBody>
      </p:sp>
    </p:spTree>
    <p:extLst>
      <p:ext uri="{BB962C8B-B14F-4D97-AF65-F5344CB8AC3E}">
        <p14:creationId xmlns:p14="http://schemas.microsoft.com/office/powerpoint/2010/main" val="3568939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2A7BD9-F3E1-44D7-909B-20CEE5CF0F63}"/>
              </a:ext>
            </a:extLst>
          </p:cNvPr>
          <p:cNvSpPr>
            <a:spLocks noGrp="1"/>
          </p:cNvSpPr>
          <p:nvPr>
            <p:ph type="title"/>
          </p:nvPr>
        </p:nvSpPr>
        <p:spPr>
          <a:xfrm>
            <a:off x="914760" y="61134"/>
            <a:ext cx="8229240" cy="856800"/>
          </a:xfrm>
        </p:spPr>
        <p:txBody>
          <a:bodyPr/>
          <a:lstStyle/>
          <a:p>
            <a:pPr algn="ctr"/>
            <a:r>
              <a:rPr lang="es-ES" dirty="0" err="1">
                <a:latin typeface="Calibri" panose="020F0502020204030204" pitchFamily="34" charset="0"/>
                <a:cs typeface="Calibri" panose="020F0502020204030204" pitchFamily="34" charset="0"/>
              </a:rPr>
              <a:t>Things</a:t>
            </a:r>
            <a:r>
              <a:rPr lang="es-ES" dirty="0">
                <a:latin typeface="Calibri" panose="020F0502020204030204" pitchFamily="34" charset="0"/>
                <a:cs typeface="Calibri" panose="020F0502020204030204" pitchFamily="34" charset="0"/>
              </a:rPr>
              <a:t> to be done</a:t>
            </a:r>
            <a:endParaRPr lang="en-GB" dirty="0">
              <a:latin typeface="Calibri" panose="020F0502020204030204" pitchFamily="34" charset="0"/>
              <a:cs typeface="Calibri" panose="020F0502020204030204" pitchFamily="34" charset="0"/>
            </a:endParaRPr>
          </a:p>
        </p:txBody>
      </p:sp>
      <p:graphicFrame>
        <p:nvGraphicFramePr>
          <p:cNvPr id="7" name="Tabla 6">
            <a:extLst>
              <a:ext uri="{FF2B5EF4-FFF2-40B4-BE49-F238E27FC236}">
                <a16:creationId xmlns:a16="http://schemas.microsoft.com/office/drawing/2014/main" id="{16C036A9-F09F-4BC0-A596-B639B8644F42}"/>
              </a:ext>
            </a:extLst>
          </p:cNvPr>
          <p:cNvGraphicFramePr>
            <a:graphicFrameLocks noGrp="1"/>
          </p:cNvGraphicFramePr>
          <p:nvPr>
            <p:extLst>
              <p:ext uri="{D42A27DB-BD31-4B8C-83A1-F6EECF244321}">
                <p14:modId xmlns:p14="http://schemas.microsoft.com/office/powerpoint/2010/main" val="863814959"/>
              </p:ext>
            </p:extLst>
          </p:nvPr>
        </p:nvGraphicFramePr>
        <p:xfrm>
          <a:off x="482009" y="749028"/>
          <a:ext cx="8420986" cy="4277504"/>
        </p:xfrm>
        <a:graphic>
          <a:graphicData uri="http://schemas.openxmlformats.org/drawingml/2006/table">
            <a:tbl>
              <a:tblPr firstRow="1" bandRow="1">
                <a:tableStyleId>{5C22544A-7EE6-4342-B048-85BDC9FD1C3A}</a:tableStyleId>
              </a:tblPr>
              <a:tblGrid>
                <a:gridCol w="4513325">
                  <a:extLst>
                    <a:ext uri="{9D8B030D-6E8A-4147-A177-3AD203B41FA5}">
                      <a16:colId xmlns:a16="http://schemas.microsoft.com/office/drawing/2014/main" val="2688758075"/>
                    </a:ext>
                  </a:extLst>
                </a:gridCol>
                <a:gridCol w="805012">
                  <a:extLst>
                    <a:ext uri="{9D8B030D-6E8A-4147-A177-3AD203B41FA5}">
                      <a16:colId xmlns:a16="http://schemas.microsoft.com/office/drawing/2014/main" val="1868534366"/>
                    </a:ext>
                  </a:extLst>
                </a:gridCol>
                <a:gridCol w="3102649">
                  <a:extLst>
                    <a:ext uri="{9D8B030D-6E8A-4147-A177-3AD203B41FA5}">
                      <a16:colId xmlns:a16="http://schemas.microsoft.com/office/drawing/2014/main" val="1320436851"/>
                    </a:ext>
                  </a:extLst>
                </a:gridCol>
              </a:tblGrid>
              <a:tr h="205348">
                <a:tc>
                  <a:txBody>
                    <a:bodyPr/>
                    <a:lstStyle/>
                    <a:p>
                      <a:pPr algn="ctr" fontAlgn="b"/>
                      <a:r>
                        <a:rPr lang="en-GB" sz="1200" u="none" strike="noStrike" dirty="0">
                          <a:effectLst/>
                          <a:latin typeface="Calibri" panose="020F0502020204030204" pitchFamily="34" charset="0"/>
                          <a:cs typeface="Calibri" panose="020F0502020204030204" pitchFamily="34" charset="0"/>
                        </a:rPr>
                        <a:t>WHAT</a:t>
                      </a:r>
                      <a:endParaRPr lang="en-GB" sz="1200" b="1" i="0" u="none" strike="noStrike" dirty="0">
                        <a:solidFill>
                          <a:srgbClr val="FFFFFF"/>
                        </a:solidFill>
                        <a:effectLst/>
                        <a:latin typeface="Calibri" panose="020F0502020204030204" pitchFamily="34" charset="0"/>
                        <a:cs typeface="Calibri" panose="020F0502020204030204" pitchFamily="34" charset="0"/>
                      </a:endParaRPr>
                    </a:p>
                  </a:txBody>
                  <a:tcPr marL="5852" marR="5852" marT="5852" marB="0" anchor="b"/>
                </a:tc>
                <a:tc>
                  <a:txBody>
                    <a:bodyPr/>
                    <a:lstStyle/>
                    <a:p>
                      <a:pPr algn="ctr" fontAlgn="b"/>
                      <a:r>
                        <a:rPr lang="en-GB" sz="1200" u="none" strike="noStrike">
                          <a:effectLst/>
                          <a:latin typeface="Calibri" panose="020F0502020204030204" pitchFamily="34" charset="0"/>
                          <a:cs typeface="Calibri" panose="020F0502020204030204" pitchFamily="34" charset="0"/>
                        </a:rPr>
                        <a:t>WHO</a:t>
                      </a:r>
                      <a:endParaRPr lang="en-GB" sz="1200" b="1" i="0" u="none" strike="noStrike">
                        <a:solidFill>
                          <a:srgbClr val="FFFFFF"/>
                        </a:solidFill>
                        <a:effectLst/>
                        <a:latin typeface="Calibri" panose="020F0502020204030204" pitchFamily="34" charset="0"/>
                        <a:cs typeface="Calibri" panose="020F0502020204030204" pitchFamily="34" charset="0"/>
                      </a:endParaRPr>
                    </a:p>
                  </a:txBody>
                  <a:tcPr marL="5852" marR="5852" marT="5852" marB="0" anchor="b"/>
                </a:tc>
                <a:tc>
                  <a:txBody>
                    <a:bodyPr/>
                    <a:lstStyle/>
                    <a:p>
                      <a:pPr algn="ctr" fontAlgn="b"/>
                      <a:r>
                        <a:rPr lang="en-GB" sz="1200" u="none" strike="noStrike">
                          <a:effectLst/>
                          <a:latin typeface="Calibri" panose="020F0502020204030204" pitchFamily="34" charset="0"/>
                          <a:cs typeface="Calibri" panose="020F0502020204030204" pitchFamily="34" charset="0"/>
                        </a:rPr>
                        <a:t>WHEN</a:t>
                      </a:r>
                      <a:endParaRPr lang="en-GB" sz="1200" b="1" i="0" u="none" strike="noStrike">
                        <a:solidFill>
                          <a:srgbClr val="FFFFFF"/>
                        </a:solidFill>
                        <a:effectLst/>
                        <a:latin typeface="Calibri" panose="020F0502020204030204" pitchFamily="34" charset="0"/>
                        <a:cs typeface="Calibri" panose="020F0502020204030204" pitchFamily="34" charset="0"/>
                      </a:endParaRPr>
                    </a:p>
                  </a:txBody>
                  <a:tcPr marL="5852" marR="5852" marT="5852" marB="0" anchor="b"/>
                </a:tc>
                <a:extLst>
                  <a:ext uri="{0D108BD9-81ED-4DB2-BD59-A6C34878D82A}">
                    <a16:rowId xmlns:a16="http://schemas.microsoft.com/office/drawing/2014/main" val="528111768"/>
                  </a:ext>
                </a:extLst>
              </a:tr>
              <a:tr h="205348">
                <a:tc>
                  <a:txBody>
                    <a:bodyPr/>
                    <a:lstStyle/>
                    <a:p>
                      <a:pPr algn="ctr" fontAlgn="b"/>
                      <a:r>
                        <a:rPr lang="en-GB" sz="1200" u="none" strike="noStrike" dirty="0">
                          <a:effectLst/>
                          <a:latin typeface="Calibri" panose="020F0502020204030204" pitchFamily="34" charset="0"/>
                          <a:cs typeface="Calibri" panose="020F0502020204030204" pitchFamily="34" charset="0"/>
                        </a:rPr>
                        <a:t>Determination of a core group for the </a:t>
                      </a:r>
                      <a:r>
                        <a:rPr lang="en-GB" sz="1200" u="none" strike="noStrike" dirty="0" err="1">
                          <a:effectLst/>
                          <a:latin typeface="Calibri" panose="020F0502020204030204" pitchFamily="34" charset="0"/>
                          <a:cs typeface="Calibri" panose="020F0502020204030204" pitchFamily="34" charset="0"/>
                        </a:rPr>
                        <a:t>writting</a:t>
                      </a:r>
                      <a:r>
                        <a:rPr lang="en-GB" sz="1200" u="none" strike="noStrike" dirty="0">
                          <a:effectLst/>
                          <a:latin typeface="Calibri" panose="020F0502020204030204" pitchFamily="34" charset="0"/>
                          <a:cs typeface="Calibri" panose="020F0502020204030204" pitchFamily="34" charset="0"/>
                        </a:rPr>
                        <a:t> process:  </a:t>
                      </a:r>
                      <a:endParaRPr lang="en-GB" sz="1200" b="0" i="0" u="none" strike="noStrike" dirty="0">
                        <a:solidFill>
                          <a:srgbClr val="000000"/>
                        </a:solidFill>
                        <a:effectLst/>
                        <a:latin typeface="Calibri" panose="020F0502020204030204" pitchFamily="34" charset="0"/>
                        <a:cs typeface="Calibri" panose="020F0502020204030204" pitchFamily="34" charset="0"/>
                      </a:endParaRPr>
                    </a:p>
                  </a:txBody>
                  <a:tcPr marL="5852" marR="5852" marT="5852" marB="0" anchor="b"/>
                </a:tc>
                <a:tc>
                  <a:txBody>
                    <a:bodyPr/>
                    <a:lstStyle/>
                    <a:p>
                      <a:pPr algn="ctr" fontAlgn="b"/>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5852" marR="5852" marT="5852" marB="0" anchor="b"/>
                </a:tc>
                <a:tc>
                  <a:txBody>
                    <a:bodyPr/>
                    <a:lstStyle/>
                    <a:p>
                      <a:pPr algn="ctr" fontAlgn="b"/>
                      <a:r>
                        <a:rPr lang="en-GB" sz="1200" u="none" strike="noStrike">
                          <a:effectLst/>
                          <a:latin typeface="Calibri" panose="020F0502020204030204" pitchFamily="34" charset="0"/>
                          <a:cs typeface="Calibri" panose="020F0502020204030204" pitchFamily="34" charset="0"/>
                        </a:rPr>
                        <a:t>Right now!</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5852" marR="5852" marT="5852" marB="0" anchor="b"/>
                </a:tc>
                <a:extLst>
                  <a:ext uri="{0D108BD9-81ED-4DB2-BD59-A6C34878D82A}">
                    <a16:rowId xmlns:a16="http://schemas.microsoft.com/office/drawing/2014/main" val="1811978794"/>
                  </a:ext>
                </a:extLst>
              </a:tr>
              <a:tr h="205348">
                <a:tc>
                  <a:txBody>
                    <a:bodyPr/>
                    <a:lstStyle/>
                    <a:p>
                      <a:pPr algn="ctr" fontAlgn="b"/>
                      <a:r>
                        <a:rPr lang="en-GB" sz="1200" u="none" strike="noStrike" dirty="0">
                          <a:effectLst/>
                          <a:latin typeface="Calibri" panose="020F0502020204030204" pitchFamily="34" charset="0"/>
                          <a:cs typeface="Calibri" panose="020F0502020204030204" pitchFamily="34" charset="0"/>
                        </a:rPr>
                        <a:t>To create a teams channel within PhD Council</a:t>
                      </a:r>
                      <a:endParaRPr lang="en-GB" sz="1200" b="0" i="0" u="none" strike="noStrike" dirty="0">
                        <a:solidFill>
                          <a:srgbClr val="000000"/>
                        </a:solidFill>
                        <a:effectLst/>
                        <a:latin typeface="Calibri" panose="020F0502020204030204" pitchFamily="34" charset="0"/>
                        <a:cs typeface="Calibri" panose="020F0502020204030204" pitchFamily="34" charset="0"/>
                      </a:endParaRPr>
                    </a:p>
                  </a:txBody>
                  <a:tcPr marL="5852" marR="5852" marT="5852" marB="0" anchor="b"/>
                </a:tc>
                <a:tc>
                  <a:txBody>
                    <a:bodyPr/>
                    <a:lstStyle/>
                    <a:p>
                      <a:pPr algn="ctr" fontAlgn="b"/>
                      <a:r>
                        <a:rPr lang="en-GB" sz="1200" u="none" strike="noStrike">
                          <a:effectLst/>
                          <a:latin typeface="Calibri" panose="020F0502020204030204" pitchFamily="34" charset="0"/>
                          <a:cs typeface="Calibri" panose="020F0502020204030204" pitchFamily="34" charset="0"/>
                        </a:rPr>
                        <a:t>UEX</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5852" marR="5852" marT="5852" marB="0" anchor="b"/>
                </a:tc>
                <a:tc>
                  <a:txBody>
                    <a:bodyPr/>
                    <a:lstStyle/>
                    <a:p>
                      <a:pPr algn="ctr" fontAlgn="b"/>
                      <a:r>
                        <a:rPr lang="en-GB" sz="1200" u="none" strike="noStrike">
                          <a:effectLst/>
                          <a:latin typeface="Calibri" panose="020F0502020204030204" pitchFamily="34" charset="0"/>
                          <a:cs typeface="Calibri" panose="020F0502020204030204" pitchFamily="34" charset="0"/>
                        </a:rPr>
                        <a:t>1st week of July</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5852" marR="5852" marT="5852" marB="0" anchor="b"/>
                </a:tc>
                <a:extLst>
                  <a:ext uri="{0D108BD9-81ED-4DB2-BD59-A6C34878D82A}">
                    <a16:rowId xmlns:a16="http://schemas.microsoft.com/office/drawing/2014/main" val="414873126"/>
                  </a:ext>
                </a:extLst>
              </a:tr>
              <a:tr h="375899">
                <a:tc>
                  <a:txBody>
                    <a:bodyPr/>
                    <a:lstStyle/>
                    <a:p>
                      <a:pPr algn="ctr" fontAlgn="b"/>
                      <a:r>
                        <a:rPr lang="en-GB" sz="1200" u="none" strike="noStrike" dirty="0">
                          <a:effectLst/>
                          <a:latin typeface="Calibri" panose="020F0502020204030204" pitchFamily="34" charset="0"/>
                          <a:cs typeface="Calibri" panose="020F0502020204030204" pitchFamily="34" charset="0"/>
                        </a:rPr>
                        <a:t>Launch of the Challenge Based Call to Associated Partners </a:t>
                      </a:r>
                      <a:endParaRPr lang="en-GB" sz="1200" b="0" i="0" u="none" strike="noStrike" dirty="0">
                        <a:solidFill>
                          <a:srgbClr val="000000"/>
                        </a:solidFill>
                        <a:effectLst/>
                        <a:latin typeface="Calibri" panose="020F0502020204030204" pitchFamily="34" charset="0"/>
                        <a:cs typeface="Calibri" panose="020F0502020204030204" pitchFamily="34" charset="0"/>
                      </a:endParaRPr>
                    </a:p>
                  </a:txBody>
                  <a:tcPr marL="5852" marR="5852" marT="5852" marB="0" anchor="b"/>
                </a:tc>
                <a:tc>
                  <a:txBody>
                    <a:bodyPr/>
                    <a:lstStyle/>
                    <a:p>
                      <a:pPr algn="ctr" fontAlgn="b"/>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5852" marR="5852" marT="5852" marB="0" anchor="b"/>
                </a:tc>
                <a:tc>
                  <a:txBody>
                    <a:bodyPr/>
                    <a:lstStyle/>
                    <a:p>
                      <a:pPr algn="ctr" fontAlgn="b"/>
                      <a:r>
                        <a:rPr lang="en-GB" sz="1200" u="none" strike="noStrike">
                          <a:effectLst/>
                          <a:latin typeface="Calibri" panose="020F0502020204030204" pitchFamily="34" charset="0"/>
                          <a:cs typeface="Calibri" panose="020F0502020204030204" pitchFamily="34" charset="0"/>
                        </a:rPr>
                        <a:t>July to September </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5852" marR="5852" marT="5852" marB="0" anchor="b"/>
                </a:tc>
                <a:extLst>
                  <a:ext uri="{0D108BD9-81ED-4DB2-BD59-A6C34878D82A}">
                    <a16:rowId xmlns:a16="http://schemas.microsoft.com/office/drawing/2014/main" val="1009892828"/>
                  </a:ext>
                </a:extLst>
              </a:tr>
              <a:tr h="821390">
                <a:tc>
                  <a:txBody>
                    <a:bodyPr/>
                    <a:lstStyle/>
                    <a:p>
                      <a:pPr algn="ctr" fontAlgn="b"/>
                      <a:r>
                        <a:rPr lang="en-GB" sz="1200" u="none" strike="noStrike" dirty="0">
                          <a:effectLst/>
                          <a:latin typeface="Calibri" panose="020F0502020204030204" pitchFamily="34" charset="0"/>
                          <a:cs typeface="Calibri" panose="020F0502020204030204" pitchFamily="34" charset="0"/>
                        </a:rPr>
                        <a:t>Determination of the linkages with the current doctoral programs in each University: selection, description and argumentation of the relationship based on the contents of the doctoral programmes</a:t>
                      </a:r>
                      <a:endParaRPr lang="en-GB" sz="1200" b="0" i="0" u="none" strike="noStrike" dirty="0">
                        <a:solidFill>
                          <a:srgbClr val="000000"/>
                        </a:solidFill>
                        <a:effectLst/>
                        <a:latin typeface="Calibri" panose="020F0502020204030204" pitchFamily="34" charset="0"/>
                        <a:cs typeface="Calibri" panose="020F0502020204030204" pitchFamily="34" charset="0"/>
                      </a:endParaRPr>
                    </a:p>
                  </a:txBody>
                  <a:tcPr marL="5852" marR="5852" marT="5852" marB="0" anchor="b"/>
                </a:tc>
                <a:tc>
                  <a:txBody>
                    <a:bodyPr/>
                    <a:lstStyle/>
                    <a:p>
                      <a:pPr algn="ctr" fontAlgn="b"/>
                      <a:endParaRPr lang="en-GB" sz="1200" b="0" i="0" u="none" strike="noStrike" dirty="0">
                        <a:solidFill>
                          <a:srgbClr val="000000"/>
                        </a:solidFill>
                        <a:effectLst/>
                        <a:latin typeface="Calibri" panose="020F0502020204030204" pitchFamily="34" charset="0"/>
                        <a:cs typeface="Calibri" panose="020F0502020204030204" pitchFamily="34" charset="0"/>
                      </a:endParaRPr>
                    </a:p>
                  </a:txBody>
                  <a:tcPr marL="5852" marR="5852" marT="5852" marB="0" anchor="b"/>
                </a:tc>
                <a:tc>
                  <a:txBody>
                    <a:bodyPr/>
                    <a:lstStyle/>
                    <a:p>
                      <a:pPr algn="ctr" fontAlgn="b"/>
                      <a:r>
                        <a:rPr lang="en-GB" sz="1200" u="none" strike="noStrike">
                          <a:effectLst/>
                          <a:latin typeface="Calibri" panose="020F0502020204030204" pitchFamily="34" charset="0"/>
                          <a:cs typeface="Calibri" panose="020F0502020204030204" pitchFamily="34" charset="0"/>
                        </a:rPr>
                        <a:t>July </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5852" marR="5852" marT="5852" marB="0" anchor="b"/>
                </a:tc>
                <a:extLst>
                  <a:ext uri="{0D108BD9-81ED-4DB2-BD59-A6C34878D82A}">
                    <a16:rowId xmlns:a16="http://schemas.microsoft.com/office/drawing/2014/main" val="1447661258"/>
                  </a:ext>
                </a:extLst>
              </a:tr>
              <a:tr h="205348">
                <a:tc>
                  <a:txBody>
                    <a:bodyPr/>
                    <a:lstStyle/>
                    <a:p>
                      <a:pPr algn="ctr" fontAlgn="b"/>
                      <a:r>
                        <a:rPr lang="en-GB" sz="1200" u="none" strike="noStrike">
                          <a:effectLst/>
                          <a:latin typeface="Calibri" panose="020F0502020204030204" pitchFamily="34" charset="0"/>
                          <a:cs typeface="Calibri" panose="020F0502020204030204" pitchFamily="34" charset="0"/>
                        </a:rPr>
                        <a:t>Launch a call for the better supervisors </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5852" marR="5852" marT="5852" marB="0" anchor="b"/>
                </a:tc>
                <a:tc>
                  <a:txBody>
                    <a:bodyPr/>
                    <a:lstStyle/>
                    <a:p>
                      <a:pPr algn="ctr" fontAlgn="b"/>
                      <a:endParaRPr lang="en-GB" sz="1200" b="0" i="0" u="none" strike="noStrike" dirty="0">
                        <a:solidFill>
                          <a:srgbClr val="000000"/>
                        </a:solidFill>
                        <a:effectLst/>
                        <a:latin typeface="Calibri" panose="020F0502020204030204" pitchFamily="34" charset="0"/>
                        <a:cs typeface="Calibri" panose="020F0502020204030204" pitchFamily="34" charset="0"/>
                      </a:endParaRPr>
                    </a:p>
                  </a:txBody>
                  <a:tcPr marL="5852" marR="5852" marT="5852" marB="0" anchor="b"/>
                </a:tc>
                <a:tc>
                  <a:txBody>
                    <a:bodyPr/>
                    <a:lstStyle/>
                    <a:p>
                      <a:pPr algn="ctr" fontAlgn="b"/>
                      <a:r>
                        <a:rPr lang="en-GB" sz="1200" u="none" strike="noStrike">
                          <a:effectLst/>
                          <a:latin typeface="Calibri" panose="020F0502020204030204" pitchFamily="34" charset="0"/>
                          <a:cs typeface="Calibri" panose="020F0502020204030204" pitchFamily="34" charset="0"/>
                        </a:rPr>
                        <a:t>From July to September </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5852" marR="5852" marT="5852" marB="0" anchor="b"/>
                </a:tc>
                <a:extLst>
                  <a:ext uri="{0D108BD9-81ED-4DB2-BD59-A6C34878D82A}">
                    <a16:rowId xmlns:a16="http://schemas.microsoft.com/office/drawing/2014/main" val="1413505129"/>
                  </a:ext>
                </a:extLst>
              </a:tr>
              <a:tr h="410695">
                <a:tc>
                  <a:txBody>
                    <a:bodyPr/>
                    <a:lstStyle/>
                    <a:p>
                      <a:pPr algn="ctr" fontAlgn="b"/>
                      <a:r>
                        <a:rPr lang="en-GB" sz="1200" u="none" strike="noStrike">
                          <a:effectLst/>
                          <a:latin typeface="Calibri" panose="020F0502020204030204" pitchFamily="34" charset="0"/>
                          <a:cs typeface="Calibri" panose="020F0502020204030204" pitchFamily="34" charset="0"/>
                        </a:rPr>
                        <a:t>Individual Exploratory work on the measures to enhance the carrer perspectives  of researchers</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5852" marR="5852" marT="5852" marB="0" anchor="b"/>
                </a:tc>
                <a:tc>
                  <a:txBody>
                    <a:bodyPr/>
                    <a:lstStyle/>
                    <a:p>
                      <a:pPr algn="ctr" fontAlgn="b"/>
                      <a:r>
                        <a:rPr lang="en-GB" sz="1200" u="none" strike="noStrike" dirty="0">
                          <a:effectLst/>
                          <a:latin typeface="Calibri" panose="020F0502020204030204" pitchFamily="34" charset="0"/>
                          <a:cs typeface="Calibri" panose="020F0502020204030204" pitchFamily="34" charset="0"/>
                        </a:rPr>
                        <a:t>ALL</a:t>
                      </a:r>
                      <a:endParaRPr lang="en-GB" sz="1200" b="0" i="0" u="none" strike="noStrike" dirty="0">
                        <a:solidFill>
                          <a:srgbClr val="000000"/>
                        </a:solidFill>
                        <a:effectLst/>
                        <a:latin typeface="Calibri" panose="020F0502020204030204" pitchFamily="34" charset="0"/>
                        <a:cs typeface="Calibri" panose="020F0502020204030204" pitchFamily="34" charset="0"/>
                      </a:endParaRPr>
                    </a:p>
                  </a:txBody>
                  <a:tcPr marL="5852" marR="5852" marT="5852" marB="0" anchor="b"/>
                </a:tc>
                <a:tc>
                  <a:txBody>
                    <a:bodyPr/>
                    <a:lstStyle/>
                    <a:p>
                      <a:pPr algn="ctr" fontAlgn="b"/>
                      <a:r>
                        <a:rPr lang="en-GB" sz="1200" u="none" strike="noStrike">
                          <a:effectLst/>
                          <a:latin typeface="Calibri" panose="020F0502020204030204" pitchFamily="34" charset="0"/>
                          <a:cs typeface="Calibri" panose="020F0502020204030204" pitchFamily="34" charset="0"/>
                        </a:rPr>
                        <a:t> September </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5852" marR="5852" marT="5852" marB="0" anchor="b"/>
                </a:tc>
                <a:extLst>
                  <a:ext uri="{0D108BD9-81ED-4DB2-BD59-A6C34878D82A}">
                    <a16:rowId xmlns:a16="http://schemas.microsoft.com/office/drawing/2014/main" val="1309448555"/>
                  </a:ext>
                </a:extLst>
              </a:tr>
              <a:tr h="410695">
                <a:tc>
                  <a:txBody>
                    <a:bodyPr/>
                    <a:lstStyle/>
                    <a:p>
                      <a:pPr algn="ctr" fontAlgn="b"/>
                      <a:r>
                        <a:rPr lang="en-GB" sz="1200" u="none" strike="noStrike">
                          <a:effectLst/>
                          <a:latin typeface="Calibri" panose="020F0502020204030204" pitchFamily="34" charset="0"/>
                          <a:cs typeface="Calibri" panose="020F0502020204030204" pitchFamily="34" charset="0"/>
                        </a:rPr>
                        <a:t>Description of the current contents of the Doctoral Training programs: </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5852" marR="5852" marT="5852" marB="0" anchor="b"/>
                </a:tc>
                <a:tc>
                  <a:txBody>
                    <a:bodyPr/>
                    <a:lstStyle/>
                    <a:p>
                      <a:pPr algn="ctr" fontAlgn="b"/>
                      <a:r>
                        <a:rPr lang="en-GB" sz="1200" u="none" strike="noStrike" dirty="0">
                          <a:effectLst/>
                          <a:latin typeface="Calibri" panose="020F0502020204030204" pitchFamily="34" charset="0"/>
                          <a:cs typeface="Calibri" panose="020F0502020204030204" pitchFamily="34" charset="0"/>
                        </a:rPr>
                        <a:t>ALL</a:t>
                      </a:r>
                      <a:endParaRPr lang="en-GB" sz="1200" b="0" i="0" u="none" strike="noStrike" dirty="0">
                        <a:solidFill>
                          <a:srgbClr val="000000"/>
                        </a:solidFill>
                        <a:effectLst/>
                        <a:latin typeface="Calibri" panose="020F0502020204030204" pitchFamily="34" charset="0"/>
                        <a:cs typeface="Calibri" panose="020F0502020204030204" pitchFamily="34" charset="0"/>
                      </a:endParaRPr>
                    </a:p>
                  </a:txBody>
                  <a:tcPr marL="5852" marR="5852" marT="5852" marB="0" anchor="b"/>
                </a:tc>
                <a:tc>
                  <a:txBody>
                    <a:bodyPr/>
                    <a:lstStyle/>
                    <a:p>
                      <a:pPr algn="ctr" fontAlgn="b"/>
                      <a:r>
                        <a:rPr lang="en-GB" sz="1200" u="none" strike="noStrike" dirty="0">
                          <a:effectLst/>
                          <a:latin typeface="Calibri" panose="020F0502020204030204" pitchFamily="34" charset="0"/>
                          <a:cs typeface="Calibri" panose="020F0502020204030204" pitchFamily="34" charset="0"/>
                        </a:rPr>
                        <a:t>July</a:t>
                      </a:r>
                      <a:endParaRPr lang="en-GB" sz="1200" b="0" i="0" u="none" strike="noStrike" dirty="0">
                        <a:solidFill>
                          <a:srgbClr val="000000"/>
                        </a:solidFill>
                        <a:effectLst/>
                        <a:latin typeface="Calibri" panose="020F0502020204030204" pitchFamily="34" charset="0"/>
                        <a:cs typeface="Calibri" panose="020F0502020204030204" pitchFamily="34" charset="0"/>
                      </a:endParaRPr>
                    </a:p>
                  </a:txBody>
                  <a:tcPr marL="5852" marR="5852" marT="5852" marB="0" anchor="b"/>
                </a:tc>
                <a:extLst>
                  <a:ext uri="{0D108BD9-81ED-4DB2-BD59-A6C34878D82A}">
                    <a16:rowId xmlns:a16="http://schemas.microsoft.com/office/drawing/2014/main" val="2196791562"/>
                  </a:ext>
                </a:extLst>
              </a:tr>
              <a:tr h="205348">
                <a:tc>
                  <a:txBody>
                    <a:bodyPr/>
                    <a:lstStyle/>
                    <a:p>
                      <a:pPr algn="ctr" fontAlgn="b"/>
                      <a:r>
                        <a:rPr lang="en-GB" sz="1200" u="none" strike="noStrike">
                          <a:effectLst/>
                          <a:latin typeface="Calibri" panose="020F0502020204030204" pitchFamily="34" charset="0"/>
                          <a:cs typeface="Calibri" panose="020F0502020204030204" pitchFamily="34" charset="0"/>
                        </a:rPr>
                        <a:t>Proposal Training Program determination</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5852" marR="5852" marT="5852" marB="0" anchor="b"/>
                </a:tc>
                <a:tc>
                  <a:txBody>
                    <a:bodyPr/>
                    <a:lstStyle/>
                    <a:p>
                      <a:pPr algn="ctr" fontAlgn="b"/>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5852" marR="5852" marT="5852" marB="0" anchor="b"/>
                </a:tc>
                <a:tc>
                  <a:txBody>
                    <a:bodyPr/>
                    <a:lstStyle/>
                    <a:p>
                      <a:pPr algn="ctr" fontAlgn="b"/>
                      <a:r>
                        <a:rPr lang="en-GB" sz="1200" u="none" strike="noStrike" dirty="0">
                          <a:effectLst/>
                          <a:latin typeface="Calibri" panose="020F0502020204030204" pitchFamily="34" charset="0"/>
                          <a:cs typeface="Calibri" panose="020F0502020204030204" pitchFamily="34" charset="0"/>
                        </a:rPr>
                        <a:t>October 2024</a:t>
                      </a:r>
                      <a:endParaRPr lang="en-GB" sz="1200" b="0" i="0" u="none" strike="noStrike" dirty="0">
                        <a:solidFill>
                          <a:srgbClr val="000000"/>
                        </a:solidFill>
                        <a:effectLst/>
                        <a:latin typeface="Calibri" panose="020F0502020204030204" pitchFamily="34" charset="0"/>
                        <a:cs typeface="Calibri" panose="020F0502020204030204" pitchFamily="34" charset="0"/>
                      </a:endParaRPr>
                    </a:p>
                  </a:txBody>
                  <a:tcPr marL="5852" marR="5852" marT="5852" marB="0" anchor="b"/>
                </a:tc>
                <a:extLst>
                  <a:ext uri="{0D108BD9-81ED-4DB2-BD59-A6C34878D82A}">
                    <a16:rowId xmlns:a16="http://schemas.microsoft.com/office/drawing/2014/main" val="2939664385"/>
                  </a:ext>
                </a:extLst>
              </a:tr>
              <a:tr h="410695">
                <a:tc>
                  <a:txBody>
                    <a:bodyPr/>
                    <a:lstStyle/>
                    <a:p>
                      <a:pPr algn="ctr" fontAlgn="b"/>
                      <a:r>
                        <a:rPr lang="en-GB" sz="1200" u="none" strike="noStrike">
                          <a:effectLst/>
                          <a:latin typeface="Calibri" panose="020F0502020204030204" pitchFamily="34" charset="0"/>
                          <a:cs typeface="Calibri" panose="020F0502020204030204" pitchFamily="34" charset="0"/>
                        </a:rPr>
                        <a:t>Gender, Open Practices, Research data management and management of other research outputs in each Uni.</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5852" marR="5852" marT="5852" marB="0" anchor="b"/>
                </a:tc>
                <a:tc>
                  <a:txBody>
                    <a:bodyPr/>
                    <a:lstStyle/>
                    <a:p>
                      <a:pPr algn="ctr" fontAlgn="b"/>
                      <a:r>
                        <a:rPr lang="en-GB" sz="1200" u="none" strike="noStrike">
                          <a:effectLst/>
                          <a:latin typeface="Calibri" panose="020F0502020204030204" pitchFamily="34" charset="0"/>
                          <a:cs typeface="Calibri" panose="020F0502020204030204" pitchFamily="34" charset="0"/>
                        </a:rPr>
                        <a:t>ALL</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5852" marR="5852" marT="5852" marB="0" anchor="b"/>
                </a:tc>
                <a:tc>
                  <a:txBody>
                    <a:bodyPr/>
                    <a:lstStyle/>
                    <a:p>
                      <a:pPr algn="ctr" fontAlgn="b"/>
                      <a:r>
                        <a:rPr lang="en-GB" sz="1200" u="none" strike="noStrike" dirty="0">
                          <a:effectLst/>
                          <a:latin typeface="Calibri" panose="020F0502020204030204" pitchFamily="34" charset="0"/>
                          <a:cs typeface="Calibri" panose="020F0502020204030204" pitchFamily="34" charset="0"/>
                        </a:rPr>
                        <a:t>September</a:t>
                      </a:r>
                      <a:endParaRPr lang="en-GB" sz="1200" b="0" i="0" u="none" strike="noStrike" dirty="0">
                        <a:solidFill>
                          <a:srgbClr val="000000"/>
                        </a:solidFill>
                        <a:effectLst/>
                        <a:latin typeface="Calibri" panose="020F0502020204030204" pitchFamily="34" charset="0"/>
                        <a:cs typeface="Calibri" panose="020F0502020204030204" pitchFamily="34" charset="0"/>
                      </a:endParaRPr>
                    </a:p>
                  </a:txBody>
                  <a:tcPr marL="5852" marR="5852" marT="5852" marB="0" anchor="b"/>
                </a:tc>
                <a:extLst>
                  <a:ext uri="{0D108BD9-81ED-4DB2-BD59-A6C34878D82A}">
                    <a16:rowId xmlns:a16="http://schemas.microsoft.com/office/drawing/2014/main" val="1417090139"/>
                  </a:ext>
                </a:extLst>
              </a:tr>
              <a:tr h="410695">
                <a:tc>
                  <a:txBody>
                    <a:bodyPr/>
                    <a:lstStyle/>
                    <a:p>
                      <a:pPr algn="ctr" fontAlgn="b"/>
                      <a:r>
                        <a:rPr lang="en-GB" sz="1200" u="none" strike="noStrike">
                          <a:effectLst/>
                          <a:latin typeface="Calibri" panose="020F0502020204030204" pitchFamily="34" charset="0"/>
                          <a:cs typeface="Calibri" panose="020F0502020204030204" pitchFamily="34" charset="0"/>
                        </a:rPr>
                        <a:t>Associated Partners to be involved based on the Challenge Based Methodology</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5852" marR="5852" marT="5852" marB="0" anchor="b"/>
                </a:tc>
                <a:tc>
                  <a:txBody>
                    <a:bodyPr/>
                    <a:lstStyle/>
                    <a:p>
                      <a:pPr algn="ctr" fontAlgn="b"/>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5852" marR="5852" marT="5852" marB="0" anchor="b"/>
                </a:tc>
                <a:tc>
                  <a:txBody>
                    <a:bodyPr/>
                    <a:lstStyle/>
                    <a:p>
                      <a:pPr algn="ctr" fontAlgn="b"/>
                      <a:r>
                        <a:rPr lang="en-GB" sz="1200" u="none" strike="noStrike" dirty="0">
                          <a:effectLst/>
                          <a:latin typeface="Calibri" panose="020F0502020204030204" pitchFamily="34" charset="0"/>
                          <a:cs typeface="Calibri" panose="020F0502020204030204" pitchFamily="34" charset="0"/>
                        </a:rPr>
                        <a:t>Early October </a:t>
                      </a:r>
                      <a:endParaRPr lang="en-GB" sz="1200" b="0" i="0" u="none" strike="noStrike" dirty="0">
                        <a:solidFill>
                          <a:srgbClr val="000000"/>
                        </a:solidFill>
                        <a:effectLst/>
                        <a:latin typeface="Calibri" panose="020F0502020204030204" pitchFamily="34" charset="0"/>
                        <a:cs typeface="Calibri" panose="020F0502020204030204" pitchFamily="34" charset="0"/>
                      </a:endParaRPr>
                    </a:p>
                  </a:txBody>
                  <a:tcPr marL="5852" marR="5852" marT="5852" marB="0" anchor="b"/>
                </a:tc>
                <a:extLst>
                  <a:ext uri="{0D108BD9-81ED-4DB2-BD59-A6C34878D82A}">
                    <a16:rowId xmlns:a16="http://schemas.microsoft.com/office/drawing/2014/main" val="3400645916"/>
                  </a:ext>
                </a:extLst>
              </a:tr>
              <a:tr h="410695">
                <a:tc>
                  <a:txBody>
                    <a:bodyPr/>
                    <a:lstStyle/>
                    <a:p>
                      <a:pPr algn="ctr" fontAlgn="b"/>
                      <a:r>
                        <a:rPr lang="en-GB" sz="1200" u="none" strike="noStrike">
                          <a:effectLst/>
                          <a:latin typeface="Calibri" panose="020F0502020204030204" pitchFamily="34" charset="0"/>
                          <a:cs typeface="Calibri" panose="020F0502020204030204" pitchFamily="34" charset="0"/>
                        </a:rPr>
                        <a:t>European Contribution: How ambitious are we able to be? What compromises are we willing to make?</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5852" marR="5852" marT="5852" marB="0" anchor="b"/>
                </a:tc>
                <a:tc>
                  <a:txBody>
                    <a:bodyPr/>
                    <a:lstStyle/>
                    <a:p>
                      <a:pPr algn="ctr" fontAlgn="b"/>
                      <a:r>
                        <a:rPr lang="en-GB" sz="1200" u="none" strike="noStrike">
                          <a:effectLst/>
                          <a:latin typeface="Calibri" panose="020F0502020204030204" pitchFamily="34" charset="0"/>
                          <a:cs typeface="Calibri" panose="020F0502020204030204" pitchFamily="34" charset="0"/>
                        </a:rPr>
                        <a:t>JRC</a:t>
                      </a:r>
                      <a:endParaRPr lang="en-GB" sz="1200" b="0" i="0" u="none" strike="noStrike">
                        <a:solidFill>
                          <a:srgbClr val="000000"/>
                        </a:solidFill>
                        <a:effectLst/>
                        <a:latin typeface="Calibri" panose="020F0502020204030204" pitchFamily="34" charset="0"/>
                        <a:cs typeface="Calibri" panose="020F0502020204030204" pitchFamily="34" charset="0"/>
                      </a:endParaRPr>
                    </a:p>
                  </a:txBody>
                  <a:tcPr marL="5852" marR="5852" marT="5852" marB="0" anchor="b"/>
                </a:tc>
                <a:tc>
                  <a:txBody>
                    <a:bodyPr/>
                    <a:lstStyle/>
                    <a:p>
                      <a:pPr algn="ctr" fontAlgn="b"/>
                      <a:r>
                        <a:rPr lang="en-GB" sz="1200" u="none" strike="noStrike" dirty="0">
                          <a:effectLst/>
                          <a:latin typeface="Calibri" panose="020F0502020204030204" pitchFamily="34" charset="0"/>
                          <a:cs typeface="Calibri" panose="020F0502020204030204" pitchFamily="34" charset="0"/>
                        </a:rPr>
                        <a:t>next meeting </a:t>
                      </a:r>
                      <a:endParaRPr lang="en-GB" sz="1200" b="0" i="0" u="none" strike="noStrike" dirty="0">
                        <a:solidFill>
                          <a:srgbClr val="000000"/>
                        </a:solidFill>
                        <a:effectLst/>
                        <a:latin typeface="Calibri" panose="020F0502020204030204" pitchFamily="34" charset="0"/>
                        <a:cs typeface="Calibri" panose="020F0502020204030204" pitchFamily="34" charset="0"/>
                      </a:endParaRPr>
                    </a:p>
                  </a:txBody>
                  <a:tcPr marL="5852" marR="5852" marT="5852" marB="0" anchor="b"/>
                </a:tc>
                <a:extLst>
                  <a:ext uri="{0D108BD9-81ED-4DB2-BD59-A6C34878D82A}">
                    <a16:rowId xmlns:a16="http://schemas.microsoft.com/office/drawing/2014/main" val="2745319801"/>
                  </a:ext>
                </a:extLst>
              </a:tr>
            </a:tbl>
          </a:graphicData>
        </a:graphic>
      </p:graphicFrame>
    </p:spTree>
    <p:extLst>
      <p:ext uri="{BB962C8B-B14F-4D97-AF65-F5344CB8AC3E}">
        <p14:creationId xmlns:p14="http://schemas.microsoft.com/office/powerpoint/2010/main" val="3435333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48F981CC-65E0-0E7B-C398-3CB6B36E3326}"/>
              </a:ext>
            </a:extLst>
          </p:cNvPr>
          <p:cNvSpPr txBox="1"/>
          <p:nvPr/>
        </p:nvSpPr>
        <p:spPr>
          <a:xfrm>
            <a:off x="453483" y="987730"/>
            <a:ext cx="8378283" cy="646331"/>
          </a:xfrm>
          <a:prstGeom prst="rect">
            <a:avLst/>
          </a:prstGeom>
          <a:noFill/>
        </p:spPr>
        <p:txBody>
          <a:bodyPr wrap="square">
            <a:spAutoFit/>
          </a:bodyPr>
          <a:lstStyle/>
          <a:p>
            <a:endParaRPr lang="en-US" dirty="0"/>
          </a:p>
          <a:p>
            <a:endParaRPr lang="en-US" dirty="0"/>
          </a:p>
        </p:txBody>
      </p:sp>
      <p:graphicFrame>
        <p:nvGraphicFramePr>
          <p:cNvPr id="6" name="Marcador de contenido 5">
            <a:extLst>
              <a:ext uri="{FF2B5EF4-FFF2-40B4-BE49-F238E27FC236}">
                <a16:creationId xmlns:a16="http://schemas.microsoft.com/office/drawing/2014/main" id="{19E66563-3AA3-46BA-8AE8-1953E4E06706}"/>
              </a:ext>
            </a:extLst>
          </p:cNvPr>
          <p:cNvGraphicFramePr>
            <a:graphicFrameLocks noGrp="1"/>
          </p:cNvGraphicFramePr>
          <p:nvPr>
            <p:ph idx="1"/>
          </p:nvPr>
        </p:nvGraphicFramePr>
        <p:xfrm>
          <a:off x="2397125" y="2135187"/>
          <a:ext cx="4413250" cy="1828800"/>
        </p:xfrm>
        <a:graphic>
          <a:graphicData uri="http://schemas.openxmlformats.org/drawingml/2006/table">
            <a:tbl>
              <a:tblPr firstRow="1" firstCol="1" lastRow="1" lastCol="1" bandRow="1" bandCol="1">
                <a:tableStyleId>{5C22544A-7EE6-4342-B048-85BDC9FD1C3A}</a:tableStyleId>
              </a:tblPr>
              <a:tblGrid>
                <a:gridCol w="780129">
                  <a:extLst>
                    <a:ext uri="{9D8B030D-6E8A-4147-A177-3AD203B41FA5}">
                      <a16:colId xmlns:a16="http://schemas.microsoft.com/office/drawing/2014/main" val="156410502"/>
                    </a:ext>
                  </a:extLst>
                </a:gridCol>
                <a:gridCol w="3633121">
                  <a:extLst>
                    <a:ext uri="{9D8B030D-6E8A-4147-A177-3AD203B41FA5}">
                      <a16:colId xmlns:a16="http://schemas.microsoft.com/office/drawing/2014/main" val="4038855514"/>
                    </a:ext>
                  </a:extLst>
                </a:gridCol>
              </a:tblGrid>
              <a:tr h="0">
                <a:tc>
                  <a:txBody>
                    <a:bodyPr/>
                    <a:lstStyle/>
                    <a:p>
                      <a:pPr>
                        <a:spcAft>
                          <a:spcPts val="0"/>
                        </a:spcAft>
                      </a:pPr>
                      <a:r>
                        <a:rPr lang="en-GB" sz="1000">
                          <a:effectLst/>
                        </a:rPr>
                        <a:t>Contact Person</a:t>
                      </a:r>
                      <a:endParaRPr lang="en-GB"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180340" algn="just">
                        <a:spcAft>
                          <a:spcPts val="0"/>
                        </a:spcAft>
                      </a:pPr>
                      <a:r>
                        <a:rPr lang="en-GB" sz="1000">
                          <a:effectLst/>
                        </a:rPr>
                        <a:t> </a:t>
                      </a:r>
                      <a:endParaRPr lang="en-GB"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620440777"/>
                  </a:ext>
                </a:extLst>
              </a:tr>
              <a:tr h="0">
                <a:tc>
                  <a:txBody>
                    <a:bodyPr/>
                    <a:lstStyle/>
                    <a:p>
                      <a:pPr>
                        <a:spcAft>
                          <a:spcPts val="0"/>
                        </a:spcAft>
                      </a:pPr>
                      <a:r>
                        <a:rPr lang="en-GB" sz="1000">
                          <a:effectLst/>
                        </a:rPr>
                        <a:t>Entity (link to website)</a:t>
                      </a:r>
                      <a:endParaRPr lang="en-GB"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180340" algn="just">
                        <a:spcAft>
                          <a:spcPts val="0"/>
                        </a:spcAft>
                      </a:pPr>
                      <a:r>
                        <a:rPr lang="en-GB" sz="1000">
                          <a:effectLst/>
                        </a:rPr>
                        <a:t> </a:t>
                      </a:r>
                      <a:endParaRPr lang="en-GB"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99694772"/>
                  </a:ext>
                </a:extLst>
              </a:tr>
              <a:tr h="0">
                <a:tc>
                  <a:txBody>
                    <a:bodyPr/>
                    <a:lstStyle/>
                    <a:p>
                      <a:pPr>
                        <a:spcAft>
                          <a:spcPts val="0"/>
                        </a:spcAft>
                      </a:pPr>
                      <a:r>
                        <a:rPr lang="en-GB" sz="1000">
                          <a:effectLst/>
                        </a:rPr>
                        <a:t>Management Office </a:t>
                      </a:r>
                      <a:endParaRPr lang="en-GB"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180340" algn="just">
                        <a:spcAft>
                          <a:spcPts val="0"/>
                        </a:spcAft>
                      </a:pPr>
                      <a:r>
                        <a:rPr lang="en-GB" sz="1000">
                          <a:effectLst/>
                        </a:rPr>
                        <a:t> </a:t>
                      </a:r>
                      <a:endParaRPr lang="en-GB"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631690913"/>
                  </a:ext>
                </a:extLst>
              </a:tr>
              <a:tr h="0">
                <a:tc>
                  <a:txBody>
                    <a:bodyPr/>
                    <a:lstStyle/>
                    <a:p>
                      <a:pPr>
                        <a:spcAft>
                          <a:spcPts val="0"/>
                        </a:spcAft>
                      </a:pPr>
                      <a:r>
                        <a:rPr lang="en-GB" sz="1000">
                          <a:effectLst/>
                        </a:rPr>
                        <a:t>International Support</a:t>
                      </a:r>
                      <a:endParaRPr lang="en-GB"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180340" algn="just">
                        <a:spcAft>
                          <a:spcPts val="0"/>
                        </a:spcAft>
                      </a:pPr>
                      <a:r>
                        <a:rPr lang="en-GB" sz="1000" u="sng">
                          <a:effectLst/>
                          <a:hlinkClick r:id="rId2"/>
                        </a:rPr>
                        <a:t>Cristina.gallardo@fundecyt-pctex.es</a:t>
                      </a:r>
                      <a:r>
                        <a:rPr lang="en-GB" sz="1000">
                          <a:effectLst/>
                        </a:rPr>
                        <a:t> </a:t>
                      </a:r>
                      <a:endParaRPr lang="en-GB"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014897729"/>
                  </a:ext>
                </a:extLst>
              </a:tr>
              <a:tr h="0">
                <a:tc>
                  <a:txBody>
                    <a:bodyPr/>
                    <a:lstStyle/>
                    <a:p>
                      <a:pPr>
                        <a:spcAft>
                          <a:spcPts val="0"/>
                        </a:spcAft>
                      </a:pPr>
                      <a:r>
                        <a:rPr lang="en-GB" sz="1000">
                          <a:effectLst/>
                        </a:rPr>
                        <a:t>Phone</a:t>
                      </a:r>
                      <a:endParaRPr lang="en-GB"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180340" algn="just">
                        <a:spcAft>
                          <a:spcPts val="0"/>
                        </a:spcAft>
                      </a:pPr>
                      <a:r>
                        <a:rPr lang="es-ES_tradnl" sz="1000">
                          <a:effectLst/>
                        </a:rPr>
                        <a:t> </a:t>
                      </a:r>
                      <a:endParaRPr lang="en-GB"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45511128"/>
                  </a:ext>
                </a:extLst>
              </a:tr>
              <a:tr h="0">
                <a:tc>
                  <a:txBody>
                    <a:bodyPr/>
                    <a:lstStyle/>
                    <a:p>
                      <a:pPr>
                        <a:spcAft>
                          <a:spcPts val="0"/>
                        </a:spcAft>
                      </a:pPr>
                      <a:r>
                        <a:rPr lang="en-GB" sz="1000">
                          <a:effectLst/>
                        </a:rPr>
                        <a:t>E-mail</a:t>
                      </a:r>
                      <a:endParaRPr lang="en-GB"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180340" algn="just">
                        <a:spcAft>
                          <a:spcPts val="0"/>
                        </a:spcAft>
                      </a:pPr>
                      <a:r>
                        <a:rPr lang="es-ES_tradnl" sz="1000">
                          <a:effectLst/>
                        </a:rPr>
                        <a:t> </a:t>
                      </a:r>
                      <a:endParaRPr lang="en-GB"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027955344"/>
                  </a:ext>
                </a:extLst>
              </a:tr>
            </a:tbl>
          </a:graphicData>
        </a:graphic>
      </p:graphicFrame>
      <p:graphicFrame>
        <p:nvGraphicFramePr>
          <p:cNvPr id="7" name="Tabla 6">
            <a:extLst>
              <a:ext uri="{FF2B5EF4-FFF2-40B4-BE49-F238E27FC236}">
                <a16:creationId xmlns:a16="http://schemas.microsoft.com/office/drawing/2014/main" id="{2C926233-B2A2-4E08-B520-2B01DB23CD64}"/>
              </a:ext>
            </a:extLst>
          </p:cNvPr>
          <p:cNvGraphicFramePr>
            <a:graphicFrameLocks noGrp="1"/>
          </p:cNvGraphicFramePr>
          <p:nvPr>
            <p:extLst>
              <p:ext uri="{D42A27DB-BD31-4B8C-83A1-F6EECF244321}">
                <p14:modId xmlns:p14="http://schemas.microsoft.com/office/powerpoint/2010/main" val="2995125080"/>
              </p:ext>
            </p:extLst>
          </p:nvPr>
        </p:nvGraphicFramePr>
        <p:xfrm>
          <a:off x="973731" y="741406"/>
          <a:ext cx="7960415" cy="4764995"/>
        </p:xfrm>
        <a:graphic>
          <a:graphicData uri="http://schemas.openxmlformats.org/drawingml/2006/table">
            <a:tbl>
              <a:tblPr firstRow="1" firstCol="1" bandRow="1">
                <a:tableStyleId>{5C22544A-7EE6-4342-B048-85BDC9FD1C3A}</a:tableStyleId>
              </a:tblPr>
              <a:tblGrid>
                <a:gridCol w="2271398">
                  <a:extLst>
                    <a:ext uri="{9D8B030D-6E8A-4147-A177-3AD203B41FA5}">
                      <a16:colId xmlns:a16="http://schemas.microsoft.com/office/drawing/2014/main" val="815887831"/>
                    </a:ext>
                  </a:extLst>
                </a:gridCol>
                <a:gridCol w="5689017">
                  <a:extLst>
                    <a:ext uri="{9D8B030D-6E8A-4147-A177-3AD203B41FA5}">
                      <a16:colId xmlns:a16="http://schemas.microsoft.com/office/drawing/2014/main" val="650639690"/>
                    </a:ext>
                  </a:extLst>
                </a:gridCol>
              </a:tblGrid>
              <a:tr h="208946">
                <a:tc>
                  <a:txBody>
                    <a:bodyPr/>
                    <a:lstStyle/>
                    <a:p>
                      <a:pPr>
                        <a:spcAft>
                          <a:spcPts val="0"/>
                        </a:spcAft>
                      </a:pPr>
                      <a:r>
                        <a:rPr lang="es-ES" sz="1000" dirty="0">
                          <a:effectLst/>
                          <a:latin typeface="Calibri" panose="020F0502020204030204" pitchFamily="34" charset="0"/>
                          <a:ea typeface="Times New Roman" panose="02020603050405020304" pitchFamily="18" charset="0"/>
                          <a:cs typeface="Calibri" panose="020F0502020204030204" pitchFamily="34" charset="0"/>
                        </a:rPr>
                        <a:t>U</a:t>
                      </a:r>
                      <a:r>
                        <a:rPr lang="en-GB" sz="1000" dirty="0">
                          <a:effectLst/>
                          <a:latin typeface="Calibri" panose="020F0502020204030204" pitchFamily="34" charset="0"/>
                          <a:ea typeface="Times New Roman" panose="02020603050405020304" pitchFamily="18" charset="0"/>
                          <a:cs typeface="Calibri" panose="020F0502020204030204" pitchFamily="34" charset="0"/>
                        </a:rPr>
                        <a:t>NIVERSITY </a:t>
                      </a:r>
                    </a:p>
                  </a:txBody>
                  <a:tcPr marL="68580" marR="68580" marT="0" marB="0"/>
                </a:tc>
                <a:tc>
                  <a:txBody>
                    <a:bodyPr/>
                    <a:lstStyle/>
                    <a:p>
                      <a:pPr algn="ctr">
                        <a:spcAft>
                          <a:spcPts val="0"/>
                        </a:spcAft>
                      </a:pPr>
                      <a:endParaRPr lang="en-GB"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973998489"/>
                  </a:ext>
                </a:extLst>
              </a:tr>
              <a:tr h="208946">
                <a:tc>
                  <a:txBody>
                    <a:bodyPr/>
                    <a:lstStyle/>
                    <a:p>
                      <a:pPr>
                        <a:spcAft>
                          <a:spcPts val="0"/>
                        </a:spcAft>
                      </a:pPr>
                      <a:r>
                        <a:rPr lang="es-ES" sz="1000" dirty="0">
                          <a:effectLst/>
                          <a:latin typeface="Calibri" panose="020F0502020204030204" pitchFamily="34" charset="0"/>
                          <a:ea typeface="Times New Roman" panose="02020603050405020304" pitchFamily="18" charset="0"/>
                          <a:cs typeface="Calibri" panose="020F0502020204030204" pitchFamily="34" charset="0"/>
                        </a:rPr>
                        <a:t>MSCA DN TYPE</a:t>
                      </a:r>
                      <a:endParaRPr lang="en-GB"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spcAft>
                          <a:spcPts val="0"/>
                        </a:spcAft>
                      </a:pPr>
                      <a:endParaRPr lang="en-GB"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454902542"/>
                  </a:ext>
                </a:extLst>
              </a:tr>
              <a:tr h="208946">
                <a:tc>
                  <a:txBody>
                    <a:bodyPr/>
                    <a:lstStyle/>
                    <a:p>
                      <a:pPr>
                        <a:spcAft>
                          <a:spcPts val="0"/>
                        </a:spcAft>
                      </a:pPr>
                      <a:r>
                        <a:rPr lang="en-GB" sz="1000" dirty="0">
                          <a:effectLst/>
                          <a:latin typeface="Calibri" panose="020F0502020204030204" pitchFamily="34" charset="0"/>
                          <a:cs typeface="Calibri" panose="020F0502020204030204" pitchFamily="34" charset="0"/>
                        </a:rPr>
                        <a:t>Research Area</a:t>
                      </a:r>
                      <a:endParaRPr lang="en-GB"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Aft>
                          <a:spcPts val="0"/>
                        </a:spcAft>
                      </a:pPr>
                      <a:endParaRPr lang="en-GB"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619534470"/>
                  </a:ext>
                </a:extLst>
              </a:tr>
              <a:tr h="407700">
                <a:tc>
                  <a:txBody>
                    <a:bodyPr/>
                    <a:lstStyle/>
                    <a:p>
                      <a:pPr>
                        <a:spcAft>
                          <a:spcPts val="0"/>
                        </a:spcAft>
                      </a:pPr>
                      <a:r>
                        <a:rPr lang="es-ES" sz="1000" dirty="0" err="1">
                          <a:effectLst/>
                          <a:latin typeface="Calibri" panose="020F0502020204030204" pitchFamily="34" charset="0"/>
                          <a:ea typeface="Times New Roman" panose="02020603050405020304" pitchFamily="18" charset="0"/>
                          <a:cs typeface="Calibri" panose="020F0502020204030204" pitchFamily="34" charset="0"/>
                        </a:rPr>
                        <a:t>Other</a:t>
                      </a:r>
                      <a:r>
                        <a:rPr lang="es-ES" sz="1000" dirty="0">
                          <a:effectLst/>
                          <a:latin typeface="Calibri" panose="020F0502020204030204" pitchFamily="34" charset="0"/>
                          <a:ea typeface="Times New Roman" panose="02020603050405020304" pitchFamily="18" charset="0"/>
                          <a:cs typeface="Calibri" panose="020F0502020204030204" pitchFamily="34" charset="0"/>
                        </a:rPr>
                        <a:t> </a:t>
                      </a:r>
                      <a:r>
                        <a:rPr lang="es-ES" sz="1000" dirty="0" err="1">
                          <a:effectLst/>
                          <a:latin typeface="Calibri" panose="020F0502020204030204" pitchFamily="34" charset="0"/>
                          <a:ea typeface="Times New Roman" panose="02020603050405020304" pitchFamily="18" charset="0"/>
                          <a:cs typeface="Calibri" panose="020F0502020204030204" pitchFamily="34" charset="0"/>
                        </a:rPr>
                        <a:t>Universities</a:t>
                      </a:r>
                      <a:r>
                        <a:rPr lang="es-ES" sz="1000" dirty="0">
                          <a:effectLst/>
                          <a:latin typeface="Calibri" panose="020F0502020204030204" pitchFamily="34" charset="0"/>
                          <a:ea typeface="Times New Roman" panose="02020603050405020304" pitchFamily="18" charset="0"/>
                          <a:cs typeface="Calibri" panose="020F0502020204030204" pitchFamily="34" charset="0"/>
                        </a:rPr>
                        <a:t> </a:t>
                      </a:r>
                      <a:r>
                        <a:rPr lang="es-ES" sz="1000" dirty="0" err="1">
                          <a:effectLst/>
                          <a:latin typeface="Calibri" panose="020F0502020204030204" pitchFamily="34" charset="0"/>
                          <a:ea typeface="Times New Roman" panose="02020603050405020304" pitchFamily="18" charset="0"/>
                          <a:cs typeface="Calibri" panose="020F0502020204030204" pitchFamily="34" charset="0"/>
                        </a:rPr>
                        <a:t>already</a:t>
                      </a:r>
                      <a:r>
                        <a:rPr lang="es-ES" sz="1000" dirty="0">
                          <a:effectLst/>
                          <a:latin typeface="Calibri" panose="020F0502020204030204" pitchFamily="34" charset="0"/>
                          <a:ea typeface="Times New Roman" panose="02020603050405020304" pitchFamily="18" charset="0"/>
                          <a:cs typeface="Calibri" panose="020F0502020204030204" pitchFamily="34" charset="0"/>
                        </a:rPr>
                        <a:t> </a:t>
                      </a:r>
                      <a:r>
                        <a:rPr lang="es-ES" sz="1000" dirty="0" err="1">
                          <a:effectLst/>
                          <a:latin typeface="Calibri" panose="020F0502020204030204" pitchFamily="34" charset="0"/>
                          <a:ea typeface="Times New Roman" panose="02020603050405020304" pitchFamily="18" charset="0"/>
                          <a:cs typeface="Calibri" panose="020F0502020204030204" pitchFamily="34" charset="0"/>
                        </a:rPr>
                        <a:t>involved</a:t>
                      </a:r>
                      <a:r>
                        <a:rPr lang="es-ES" sz="1000" dirty="0">
                          <a:effectLst/>
                          <a:latin typeface="Calibri" panose="020F0502020204030204" pitchFamily="34" charset="0"/>
                          <a:ea typeface="Times New Roman" panose="02020603050405020304" pitchFamily="18" charset="0"/>
                          <a:cs typeface="Calibri" panose="020F0502020204030204" pitchFamily="34" charset="0"/>
                        </a:rPr>
                        <a:t> </a:t>
                      </a:r>
                      <a:endParaRPr lang="en-GB"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Aft>
                          <a:spcPts val="0"/>
                        </a:spcAft>
                      </a:pPr>
                      <a:endParaRPr lang="en-GB"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993410391"/>
                  </a:ext>
                </a:extLst>
              </a:tr>
              <a:tr h="418742">
                <a:tc>
                  <a:txBody>
                    <a:bodyPr/>
                    <a:lstStyle/>
                    <a:p>
                      <a:pPr>
                        <a:spcAft>
                          <a:spcPts val="0"/>
                        </a:spcAft>
                      </a:pPr>
                      <a:r>
                        <a:rPr lang="en-GB" sz="1000" dirty="0">
                          <a:effectLst/>
                          <a:latin typeface="Calibri" panose="020F0502020204030204" pitchFamily="34" charset="0"/>
                          <a:cs typeface="Calibri" panose="020F0502020204030204" pitchFamily="34" charset="0"/>
                        </a:rPr>
                        <a:t>Panel for the selection </a:t>
                      </a:r>
                      <a:endParaRPr lang="en-GB"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spcAft>
                          <a:spcPts val="0"/>
                        </a:spcAft>
                      </a:pPr>
                      <a:endParaRPr lang="en-GB"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460427348"/>
                  </a:ext>
                </a:extLst>
              </a:tr>
              <a:tr h="418742">
                <a:tc>
                  <a:txBody>
                    <a:bodyPr/>
                    <a:lstStyle/>
                    <a:p>
                      <a:pPr>
                        <a:spcAft>
                          <a:spcPts val="0"/>
                        </a:spcAft>
                      </a:pPr>
                      <a:r>
                        <a:rPr lang="es-ES" sz="1000" dirty="0" err="1">
                          <a:effectLst/>
                          <a:latin typeface="Calibri" panose="020F0502020204030204" pitchFamily="34" charset="0"/>
                          <a:ea typeface="Times New Roman" panose="02020603050405020304" pitchFamily="18" charset="0"/>
                          <a:cs typeface="Calibri" panose="020F0502020204030204" pitchFamily="34" charset="0"/>
                        </a:rPr>
                        <a:t>Coming</a:t>
                      </a:r>
                      <a:r>
                        <a:rPr lang="es-ES" sz="1000" dirty="0">
                          <a:effectLst/>
                          <a:latin typeface="Calibri" panose="020F0502020204030204" pitchFamily="34" charset="0"/>
                          <a:ea typeface="Times New Roman" panose="02020603050405020304" pitchFamily="18" charset="0"/>
                          <a:cs typeface="Calibri" panose="020F0502020204030204" pitchFamily="34" charset="0"/>
                        </a:rPr>
                        <a:t> </a:t>
                      </a:r>
                      <a:r>
                        <a:rPr lang="es-ES" sz="1000" dirty="0" err="1">
                          <a:effectLst/>
                          <a:latin typeface="Calibri" panose="020F0502020204030204" pitchFamily="34" charset="0"/>
                          <a:ea typeface="Times New Roman" panose="02020603050405020304" pitchFamily="18" charset="0"/>
                          <a:cs typeface="Calibri" panose="020F0502020204030204" pitchFamily="34" charset="0"/>
                        </a:rPr>
                        <a:t>from</a:t>
                      </a:r>
                      <a:r>
                        <a:rPr lang="es-ES" sz="1000" dirty="0">
                          <a:effectLst/>
                          <a:latin typeface="Calibri" panose="020F0502020204030204" pitchFamily="34" charset="0"/>
                          <a:ea typeface="Times New Roman" panose="02020603050405020304" pitchFamily="18" charset="0"/>
                          <a:cs typeface="Calibri" panose="020F0502020204030204" pitchFamily="34" charset="0"/>
                        </a:rPr>
                        <a:t> a cluster or a seed Project? </a:t>
                      </a:r>
                      <a:r>
                        <a:rPr lang="es-ES" sz="1000" dirty="0" err="1">
                          <a:effectLst/>
                          <a:latin typeface="Calibri" panose="020F0502020204030204" pitchFamily="34" charset="0"/>
                          <a:ea typeface="Times New Roman" panose="02020603050405020304" pitchFamily="18" charset="0"/>
                          <a:cs typeface="Calibri" panose="020F0502020204030204" pitchFamily="34" charset="0"/>
                        </a:rPr>
                        <a:t>Which</a:t>
                      </a:r>
                      <a:r>
                        <a:rPr lang="es-ES" sz="1000" dirty="0">
                          <a:effectLst/>
                          <a:latin typeface="Calibri" panose="020F0502020204030204" pitchFamily="34" charset="0"/>
                          <a:ea typeface="Times New Roman" panose="02020603050405020304" pitchFamily="18" charset="0"/>
                          <a:cs typeface="Calibri" panose="020F0502020204030204" pitchFamily="34" charset="0"/>
                        </a:rPr>
                        <a:t> </a:t>
                      </a:r>
                      <a:r>
                        <a:rPr lang="es-ES" sz="1000" dirty="0" err="1">
                          <a:effectLst/>
                          <a:latin typeface="Calibri" panose="020F0502020204030204" pitchFamily="34" charset="0"/>
                          <a:ea typeface="Times New Roman" panose="02020603050405020304" pitchFamily="18" charset="0"/>
                          <a:cs typeface="Calibri" panose="020F0502020204030204" pitchFamily="34" charset="0"/>
                        </a:rPr>
                        <a:t>one</a:t>
                      </a:r>
                      <a:r>
                        <a:rPr lang="es-ES" sz="1000" dirty="0">
                          <a:effectLst/>
                          <a:latin typeface="Calibri" panose="020F0502020204030204" pitchFamily="34" charset="0"/>
                          <a:ea typeface="Times New Roman" panose="02020603050405020304" pitchFamily="18" charset="0"/>
                          <a:cs typeface="Calibri" panose="020F0502020204030204" pitchFamily="34" charset="0"/>
                        </a:rPr>
                        <a:t>? </a:t>
                      </a:r>
                      <a:endParaRPr lang="en-GB"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spcAft>
                          <a:spcPts val="0"/>
                        </a:spcAft>
                      </a:pPr>
                      <a:endParaRPr lang="en-GB"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417591875"/>
                  </a:ext>
                </a:extLst>
              </a:tr>
              <a:tr h="418742">
                <a:tc>
                  <a:txBody>
                    <a:bodyPr/>
                    <a:lstStyle/>
                    <a:p>
                      <a:pPr>
                        <a:spcAft>
                          <a:spcPts val="0"/>
                        </a:spcAft>
                      </a:pPr>
                      <a:r>
                        <a:rPr lang="es-ES" sz="1000" dirty="0" err="1">
                          <a:effectLst/>
                          <a:latin typeface="Calibri" panose="020F0502020204030204" pitchFamily="34" charset="0"/>
                          <a:ea typeface="Times New Roman" panose="02020603050405020304" pitchFamily="18" charset="0"/>
                          <a:cs typeface="Calibri" panose="020F0502020204030204" pitchFamily="34" charset="0"/>
                        </a:rPr>
                        <a:t>Nº</a:t>
                      </a:r>
                      <a:r>
                        <a:rPr lang="es-ES" sz="1000" dirty="0">
                          <a:effectLst/>
                          <a:latin typeface="Calibri" panose="020F0502020204030204" pitchFamily="34" charset="0"/>
                          <a:ea typeface="Times New Roman" panose="02020603050405020304" pitchFamily="18" charset="0"/>
                          <a:cs typeface="Calibri" panose="020F0502020204030204" pitchFamily="34" charset="0"/>
                        </a:rPr>
                        <a:t> </a:t>
                      </a:r>
                      <a:r>
                        <a:rPr lang="es-ES" sz="1000" dirty="0" err="1">
                          <a:effectLst/>
                          <a:latin typeface="Calibri" panose="020F0502020204030204" pitchFamily="34" charset="0"/>
                          <a:ea typeface="Times New Roman" panose="02020603050405020304" pitchFamily="18" charset="0"/>
                          <a:cs typeface="Calibri" panose="020F0502020204030204" pitchFamily="34" charset="0"/>
                        </a:rPr>
                        <a:t>of</a:t>
                      </a:r>
                      <a:r>
                        <a:rPr lang="es-ES" sz="1000" dirty="0">
                          <a:effectLst/>
                          <a:latin typeface="Calibri" panose="020F0502020204030204" pitchFamily="34" charset="0"/>
                          <a:ea typeface="Times New Roman" panose="02020603050405020304" pitchFamily="18" charset="0"/>
                          <a:cs typeface="Calibri" panose="020F0502020204030204" pitchFamily="34" charset="0"/>
                        </a:rPr>
                        <a:t> </a:t>
                      </a:r>
                      <a:r>
                        <a:rPr lang="es-ES" sz="1000" dirty="0" err="1">
                          <a:effectLst/>
                          <a:latin typeface="Calibri" panose="020F0502020204030204" pitchFamily="34" charset="0"/>
                          <a:ea typeface="Times New Roman" panose="02020603050405020304" pitchFamily="18" charset="0"/>
                          <a:cs typeface="Calibri" panose="020F0502020204030204" pitchFamily="34" charset="0"/>
                        </a:rPr>
                        <a:t>Expected</a:t>
                      </a:r>
                      <a:r>
                        <a:rPr lang="es-ES" sz="1000" dirty="0">
                          <a:effectLst/>
                          <a:latin typeface="Calibri" panose="020F0502020204030204" pitchFamily="34" charset="0"/>
                          <a:ea typeface="Times New Roman" panose="02020603050405020304" pitchFamily="18" charset="0"/>
                          <a:cs typeface="Calibri" panose="020F0502020204030204" pitchFamily="34" charset="0"/>
                        </a:rPr>
                        <a:t> ESR </a:t>
                      </a:r>
                      <a:endParaRPr lang="en-GB"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spcAft>
                          <a:spcPts val="0"/>
                        </a:spcAft>
                      </a:pPr>
                      <a:r>
                        <a:rPr lang="en-GB" sz="1000" dirty="0">
                          <a:effectLst/>
                          <a:latin typeface="Calibri" panose="020F0502020204030204" pitchFamily="34" charset="0"/>
                          <a:cs typeface="Calibri" panose="020F0502020204030204" pitchFamily="34" charset="0"/>
                        </a:rPr>
                        <a:t> </a:t>
                      </a:r>
                      <a:endParaRPr lang="en-GB"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031569440"/>
                  </a:ext>
                </a:extLst>
              </a:tr>
              <a:tr h="418742">
                <a:tc>
                  <a:txBody>
                    <a:bodyPr/>
                    <a:lstStyle/>
                    <a:p>
                      <a:pPr>
                        <a:spcAft>
                          <a:spcPts val="0"/>
                        </a:spcAft>
                      </a:pPr>
                      <a:r>
                        <a:rPr lang="es-ES" sz="1000" dirty="0" err="1">
                          <a:effectLst/>
                          <a:latin typeface="Calibri" panose="020F0502020204030204" pitchFamily="34" charset="0"/>
                          <a:ea typeface="Times New Roman" panose="02020603050405020304" pitchFamily="18" charset="0"/>
                          <a:cs typeface="Calibri" panose="020F0502020204030204" pitchFamily="34" charset="0"/>
                        </a:rPr>
                        <a:t>Nº</a:t>
                      </a:r>
                      <a:r>
                        <a:rPr lang="es-ES" sz="1000" dirty="0">
                          <a:effectLst/>
                          <a:latin typeface="Calibri" panose="020F0502020204030204" pitchFamily="34" charset="0"/>
                          <a:ea typeface="Times New Roman" panose="02020603050405020304" pitchFamily="18" charset="0"/>
                          <a:cs typeface="Calibri" panose="020F0502020204030204" pitchFamily="34" charset="0"/>
                        </a:rPr>
                        <a:t> </a:t>
                      </a:r>
                      <a:r>
                        <a:rPr lang="es-ES" sz="1000" dirty="0" err="1">
                          <a:effectLst/>
                          <a:latin typeface="Calibri" panose="020F0502020204030204" pitchFamily="34" charset="0"/>
                          <a:ea typeface="Times New Roman" panose="02020603050405020304" pitchFamily="18" charset="0"/>
                          <a:cs typeface="Calibri" panose="020F0502020204030204" pitchFamily="34" charset="0"/>
                        </a:rPr>
                        <a:t>of</a:t>
                      </a:r>
                      <a:r>
                        <a:rPr lang="es-ES" sz="1000" dirty="0">
                          <a:effectLst/>
                          <a:latin typeface="Calibri" panose="020F0502020204030204" pitchFamily="34" charset="0"/>
                          <a:ea typeface="Times New Roman" panose="02020603050405020304" pitchFamily="18" charset="0"/>
                          <a:cs typeface="Calibri" panose="020F0502020204030204" pitchFamily="34" charset="0"/>
                        </a:rPr>
                        <a:t> </a:t>
                      </a:r>
                      <a:r>
                        <a:rPr lang="es-ES" sz="1000" dirty="0" err="1">
                          <a:effectLst/>
                          <a:latin typeface="Calibri" panose="020F0502020204030204" pitchFamily="34" charset="0"/>
                          <a:ea typeface="Times New Roman" panose="02020603050405020304" pitchFamily="18" charset="0"/>
                          <a:cs typeface="Calibri" panose="020F0502020204030204" pitchFamily="34" charset="0"/>
                        </a:rPr>
                        <a:t>Months</a:t>
                      </a:r>
                      <a:r>
                        <a:rPr lang="es-ES" sz="1000" dirty="0">
                          <a:effectLst/>
                          <a:latin typeface="Calibri" panose="020F0502020204030204" pitchFamily="34" charset="0"/>
                          <a:ea typeface="Times New Roman" panose="02020603050405020304" pitchFamily="18" charset="0"/>
                          <a:cs typeface="Calibri" panose="020F0502020204030204" pitchFamily="34" charset="0"/>
                        </a:rPr>
                        <a:t> </a:t>
                      </a:r>
                      <a:r>
                        <a:rPr lang="es-ES" sz="1000" dirty="0" err="1">
                          <a:effectLst/>
                          <a:latin typeface="Calibri" panose="020F0502020204030204" pitchFamily="34" charset="0"/>
                          <a:ea typeface="Times New Roman" panose="02020603050405020304" pitchFamily="18" charset="0"/>
                          <a:cs typeface="Calibri" panose="020F0502020204030204" pitchFamily="34" charset="0"/>
                        </a:rPr>
                        <a:t>for</a:t>
                      </a:r>
                      <a:r>
                        <a:rPr lang="es-ES" sz="1000" dirty="0">
                          <a:effectLst/>
                          <a:latin typeface="Calibri" panose="020F0502020204030204" pitchFamily="34" charset="0"/>
                          <a:ea typeface="Times New Roman" panose="02020603050405020304" pitchFamily="18" charset="0"/>
                          <a:cs typeface="Calibri" panose="020F0502020204030204" pitchFamily="34" charset="0"/>
                        </a:rPr>
                        <a:t> </a:t>
                      </a:r>
                      <a:r>
                        <a:rPr lang="es-ES" sz="1000" dirty="0" err="1">
                          <a:effectLst/>
                          <a:latin typeface="Calibri" panose="020F0502020204030204" pitchFamily="34" charset="0"/>
                          <a:ea typeface="Times New Roman" panose="02020603050405020304" pitchFamily="18" charset="0"/>
                          <a:cs typeface="Calibri" panose="020F0502020204030204" pitchFamily="34" charset="0"/>
                        </a:rPr>
                        <a:t>each</a:t>
                      </a:r>
                      <a:r>
                        <a:rPr lang="es-ES" sz="1000" dirty="0">
                          <a:effectLst/>
                          <a:latin typeface="Calibri" panose="020F0502020204030204" pitchFamily="34" charset="0"/>
                          <a:ea typeface="Times New Roman" panose="02020603050405020304" pitchFamily="18" charset="0"/>
                          <a:cs typeface="Calibri" panose="020F0502020204030204" pitchFamily="34" charset="0"/>
                        </a:rPr>
                        <a:t> ESR</a:t>
                      </a:r>
                      <a:endParaRPr lang="en-GB"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spcAft>
                          <a:spcPts val="0"/>
                        </a:spcAft>
                      </a:pPr>
                      <a:endParaRPr lang="en-GB"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499951139"/>
                  </a:ext>
                </a:extLst>
              </a:tr>
              <a:tr h="41874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dirty="0">
                          <a:effectLst/>
                          <a:latin typeface="Calibri" panose="020F0502020204030204" pitchFamily="34" charset="0"/>
                          <a:cs typeface="Calibri" panose="020F0502020204030204" pitchFamily="34" charset="0"/>
                        </a:rPr>
                        <a:t>Contact Person </a:t>
                      </a:r>
                      <a:endParaRPr lang="en-GB"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just">
                        <a:spcAft>
                          <a:spcPts val="0"/>
                        </a:spcAft>
                      </a:pPr>
                      <a:endParaRPr lang="en-GB"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556429363"/>
                  </a:ext>
                </a:extLst>
              </a:tr>
              <a:tr h="418742">
                <a:tc>
                  <a:txBody>
                    <a:bodyPr/>
                    <a:lstStyle/>
                    <a:p>
                      <a:pPr>
                        <a:spcAft>
                          <a:spcPts val="0"/>
                        </a:spcAft>
                      </a:pPr>
                      <a:r>
                        <a:rPr lang="es-ES" sz="1000" dirty="0">
                          <a:effectLst/>
                          <a:latin typeface="Calibri" panose="020F0502020204030204" pitchFamily="34" charset="0"/>
                          <a:ea typeface="Times New Roman" panose="02020603050405020304" pitchFamily="18" charset="0"/>
                          <a:cs typeface="Calibri" panose="020F0502020204030204" pitchFamily="34" charset="0"/>
                        </a:rPr>
                        <a:t>D</a:t>
                      </a:r>
                      <a:r>
                        <a:rPr lang="en-GB" sz="1000" dirty="0" err="1">
                          <a:effectLst/>
                          <a:latin typeface="Calibri" panose="020F0502020204030204" pitchFamily="34" charset="0"/>
                          <a:ea typeface="Times New Roman" panose="02020603050405020304" pitchFamily="18" charset="0"/>
                          <a:cs typeface="Calibri" panose="020F0502020204030204" pitchFamily="34" charset="0"/>
                        </a:rPr>
                        <a:t>epartment</a:t>
                      </a:r>
                      <a:r>
                        <a:rPr lang="en-GB" sz="1000" dirty="0">
                          <a:effectLst/>
                          <a:latin typeface="Calibri" panose="020F0502020204030204" pitchFamily="34" charset="0"/>
                          <a:ea typeface="Times New Roman" panose="02020603050405020304" pitchFamily="18" charset="0"/>
                          <a:cs typeface="Calibri" panose="020F0502020204030204" pitchFamily="34" charset="0"/>
                        </a:rPr>
                        <a:t>/</a:t>
                      </a:r>
                      <a:r>
                        <a:rPr lang="en-GB" sz="1000" dirty="0" err="1">
                          <a:effectLst/>
                          <a:latin typeface="Calibri" panose="020F0502020204030204" pitchFamily="34" charset="0"/>
                          <a:ea typeface="Times New Roman" panose="02020603050405020304" pitchFamily="18" charset="0"/>
                          <a:cs typeface="Calibri" panose="020F0502020204030204" pitchFamily="34" charset="0"/>
                        </a:rPr>
                        <a:t>Resarch</a:t>
                      </a:r>
                      <a:r>
                        <a:rPr lang="en-GB" sz="1000" dirty="0">
                          <a:effectLst/>
                          <a:latin typeface="Calibri" panose="020F0502020204030204" pitchFamily="34" charset="0"/>
                          <a:ea typeface="Times New Roman" panose="02020603050405020304" pitchFamily="18" charset="0"/>
                          <a:cs typeface="Calibri" panose="020F0502020204030204" pitchFamily="34" charset="0"/>
                        </a:rPr>
                        <a:t> Group </a:t>
                      </a:r>
                    </a:p>
                  </a:txBody>
                  <a:tcPr marL="68580" marR="68580" marT="0" marB="0"/>
                </a:tc>
                <a:tc>
                  <a:txBody>
                    <a:bodyPr/>
                    <a:lstStyle/>
                    <a:p>
                      <a:pPr algn="just">
                        <a:spcAft>
                          <a:spcPts val="0"/>
                        </a:spcAft>
                      </a:pPr>
                      <a:r>
                        <a:rPr lang="en-GB" sz="1000" dirty="0">
                          <a:effectLst/>
                          <a:latin typeface="Calibri" panose="020F0502020204030204" pitchFamily="34" charset="0"/>
                          <a:cs typeface="Calibri" panose="020F0502020204030204" pitchFamily="34" charset="0"/>
                        </a:rPr>
                        <a:t> </a:t>
                      </a:r>
                      <a:endParaRPr lang="en-GB"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864164287"/>
                  </a:ext>
                </a:extLst>
              </a:tr>
              <a:tr h="1218005">
                <a:tc gridSpan="2">
                  <a:txBody>
                    <a:bodyPr/>
                    <a:lstStyle/>
                    <a:p>
                      <a:pPr>
                        <a:spcAft>
                          <a:spcPts val="0"/>
                        </a:spcAft>
                      </a:pPr>
                      <a:r>
                        <a:rPr lang="en-GB" sz="1000" dirty="0">
                          <a:effectLst/>
                          <a:latin typeface="Calibri" panose="020F0502020204030204" pitchFamily="34" charset="0"/>
                          <a:cs typeface="Calibri" panose="020F0502020204030204" pitchFamily="34" charset="0"/>
                        </a:rPr>
                        <a:t>Abstract:</a:t>
                      </a:r>
                    </a:p>
                    <a:p>
                      <a:pPr algn="just">
                        <a:lnSpc>
                          <a:spcPct val="115000"/>
                        </a:lnSpc>
                        <a:spcAft>
                          <a:spcPts val="0"/>
                        </a:spcAft>
                      </a:pPr>
                      <a:r>
                        <a:rPr lang="en-GB" sz="1000" dirty="0">
                          <a:effectLst/>
                          <a:latin typeface="Calibri" panose="020F0502020204030204" pitchFamily="34" charset="0"/>
                          <a:cs typeface="Calibri" panose="020F0502020204030204" pitchFamily="34" charset="0"/>
                        </a:rPr>
                        <a:t>Short summary (max. 2,000 characters, with spaces) to clearly explain:</a:t>
                      </a:r>
                    </a:p>
                    <a:p>
                      <a:pPr algn="just">
                        <a:lnSpc>
                          <a:spcPct val="115000"/>
                        </a:lnSpc>
                        <a:spcAft>
                          <a:spcPts val="0"/>
                        </a:spcAft>
                      </a:pPr>
                      <a:r>
                        <a:rPr lang="en-GB" sz="1000" dirty="0">
                          <a:effectLst/>
                          <a:latin typeface="Calibri" panose="020F0502020204030204" pitchFamily="34" charset="0"/>
                          <a:cs typeface="Calibri" panose="020F0502020204030204" pitchFamily="34" charset="0"/>
                        </a:rPr>
                        <a:t>• the objectives of the proposal and expected outputs </a:t>
                      </a:r>
                    </a:p>
                    <a:p>
                      <a:pPr algn="just">
                        <a:lnSpc>
                          <a:spcPct val="115000"/>
                        </a:lnSpc>
                        <a:spcAft>
                          <a:spcPts val="0"/>
                        </a:spcAft>
                      </a:pPr>
                      <a:r>
                        <a:rPr lang="en-GB" sz="1000" dirty="0">
                          <a:effectLst/>
                          <a:latin typeface="Calibri" panose="020F0502020204030204" pitchFamily="34" charset="0"/>
                          <a:cs typeface="Calibri" panose="020F0502020204030204" pitchFamily="34" charset="0"/>
                        </a:rPr>
                        <a:t>• • Relevance to EU Green Mission and Vision </a:t>
                      </a:r>
                      <a:endParaRPr lang="en-GB"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hMerge="1">
                  <a:txBody>
                    <a:bodyPr/>
                    <a:lstStyle/>
                    <a:p>
                      <a:endParaRPr lang="en-GB"/>
                    </a:p>
                  </a:txBody>
                  <a:tcPr/>
                </a:tc>
                <a:extLst>
                  <a:ext uri="{0D108BD9-81ED-4DB2-BD59-A6C34878D82A}">
                    <a16:rowId xmlns:a16="http://schemas.microsoft.com/office/drawing/2014/main" val="2818046149"/>
                  </a:ext>
                </a:extLst>
              </a:tr>
            </a:tbl>
          </a:graphicData>
        </a:graphic>
      </p:graphicFrame>
      <p:sp>
        <p:nvSpPr>
          <p:cNvPr id="2" name="CuadroTexto 1">
            <a:extLst>
              <a:ext uri="{FF2B5EF4-FFF2-40B4-BE49-F238E27FC236}">
                <a16:creationId xmlns:a16="http://schemas.microsoft.com/office/drawing/2014/main" id="{EBA23833-9102-438D-8694-1F0949D147D0}"/>
              </a:ext>
            </a:extLst>
          </p:cNvPr>
          <p:cNvSpPr txBox="1"/>
          <p:nvPr/>
        </p:nvSpPr>
        <p:spPr>
          <a:xfrm>
            <a:off x="3601759" y="279206"/>
            <a:ext cx="4348635" cy="369332"/>
          </a:xfrm>
          <a:prstGeom prst="rect">
            <a:avLst/>
          </a:prstGeom>
          <a:noFill/>
        </p:spPr>
        <p:txBody>
          <a:bodyPr wrap="square" rtlCol="0">
            <a:spAutoFit/>
          </a:bodyPr>
          <a:lstStyle/>
          <a:p>
            <a:r>
              <a:rPr lang="es-ES" dirty="0" err="1">
                <a:latin typeface="Calibri" panose="020F0502020204030204" pitchFamily="34" charset="0"/>
                <a:cs typeface="Calibri" panose="020F0502020204030204" pitchFamily="34" charset="0"/>
              </a:rPr>
              <a:t>Template</a:t>
            </a:r>
            <a:r>
              <a:rPr lang="es-ES" dirty="0">
                <a:latin typeface="Calibri" panose="020F0502020204030204" pitchFamily="34" charset="0"/>
                <a:cs typeface="Calibri" panose="020F0502020204030204" pitchFamily="34" charset="0"/>
              </a:rPr>
              <a:t> to </a:t>
            </a:r>
            <a:r>
              <a:rPr lang="es-ES" dirty="0" err="1">
                <a:latin typeface="Calibri" panose="020F0502020204030204" pitchFamily="34" charset="0"/>
                <a:cs typeface="Calibri" panose="020F0502020204030204" pitchFamily="34" charset="0"/>
              </a:rPr>
              <a:t>collect</a:t>
            </a:r>
            <a:r>
              <a:rPr lang="es-ES" dirty="0">
                <a:latin typeface="Calibri" panose="020F0502020204030204" pitchFamily="34" charset="0"/>
                <a:cs typeface="Calibri" panose="020F0502020204030204" pitchFamily="34" charset="0"/>
              </a:rPr>
              <a:t> the DN </a:t>
            </a:r>
            <a:r>
              <a:rPr lang="es-ES" dirty="0" err="1">
                <a:latin typeface="Calibri" panose="020F0502020204030204" pitchFamily="34" charset="0"/>
                <a:cs typeface="Calibri" panose="020F0502020204030204" pitchFamily="34" charset="0"/>
              </a:rPr>
              <a:t>proposals</a:t>
            </a:r>
            <a:r>
              <a:rPr lang="es-ES" dirty="0">
                <a:latin typeface="Calibri" panose="020F0502020204030204" pitchFamily="34" charset="0"/>
                <a:cs typeface="Calibri" panose="020F0502020204030204" pitchFamily="34" charset="0"/>
              </a:rPr>
              <a:t> </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964333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a:srcRect l="15386" t="18815" r="48131" b="12543"/>
          <a:stretch/>
        </p:blipFill>
        <p:spPr bwMode="auto">
          <a:xfrm>
            <a:off x="2519835" y="244181"/>
            <a:ext cx="5242095" cy="436587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319939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P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68"/>
            <a:ext cx="9144000" cy="5134332"/>
          </a:xfrm>
          <a:prstGeom prst="rect">
            <a:avLst/>
          </a:prstGeom>
        </p:spPr>
      </p:pic>
      <p:sp>
        <p:nvSpPr>
          <p:cNvPr id="3" name="CuadroTexto 2">
            <a:extLst>
              <a:ext uri="{FF2B5EF4-FFF2-40B4-BE49-F238E27FC236}">
                <a16:creationId xmlns:a16="http://schemas.microsoft.com/office/drawing/2014/main" id="{B29626ED-902D-DBB3-FE05-3FA82353A5EA}"/>
              </a:ext>
            </a:extLst>
          </p:cNvPr>
          <p:cNvSpPr txBox="1"/>
          <p:nvPr/>
        </p:nvSpPr>
        <p:spPr>
          <a:xfrm>
            <a:off x="776869" y="1989046"/>
            <a:ext cx="7720360" cy="1446550"/>
          </a:xfrm>
          <a:prstGeom prst="rect">
            <a:avLst/>
          </a:prstGeom>
          <a:noFill/>
        </p:spPr>
        <p:txBody>
          <a:bodyPr wrap="square">
            <a:spAutoFit/>
          </a:bodyPr>
          <a:lstStyle/>
          <a:p>
            <a:pPr algn="ctr"/>
            <a:r>
              <a:rPr lang="en-US" sz="4000" b="1" dirty="0">
                <a:solidFill>
                  <a:schemeClr val="bg1"/>
                </a:solidFill>
                <a:latin typeface="Myriad Pro"/>
              </a:rPr>
              <a:t>Thank you for your attention! </a:t>
            </a:r>
          </a:p>
          <a:p>
            <a:pPr algn="ctr"/>
            <a:r>
              <a:rPr lang="en-US" sz="2400" b="1" dirty="0">
                <a:solidFill>
                  <a:schemeClr val="bg1"/>
                </a:solidFill>
                <a:latin typeface="Myriad Pro"/>
              </a:rPr>
              <a:t>Cristina Gallardo </a:t>
            </a:r>
          </a:p>
          <a:p>
            <a:pPr algn="ctr"/>
            <a:r>
              <a:rPr lang="en-US" sz="2400" b="1" dirty="0">
                <a:solidFill>
                  <a:schemeClr val="bg1"/>
                </a:solidFill>
                <a:latin typeface="Myriad Pro"/>
                <a:hlinkClick r:id="rId3"/>
              </a:rPr>
              <a:t>Cristina.Gallardo@fundecyt-pctex.es</a:t>
            </a:r>
            <a:r>
              <a:rPr lang="en-US" sz="2400" b="1" dirty="0">
                <a:solidFill>
                  <a:schemeClr val="bg1"/>
                </a:solidFill>
                <a:latin typeface="Myriad Pro"/>
              </a:rPr>
              <a:t> </a:t>
            </a:r>
            <a:endParaRPr lang="es-ES" sz="2400" b="1" dirty="0">
              <a:solidFill>
                <a:schemeClr val="bg1"/>
              </a:solidFill>
              <a:latin typeface="Myriad Pro"/>
            </a:endParaRPr>
          </a:p>
        </p:txBody>
      </p:sp>
      <p:sp>
        <p:nvSpPr>
          <p:cNvPr id="4" name="Google Shape;228;p8">
            <a:extLst>
              <a:ext uri="{FF2B5EF4-FFF2-40B4-BE49-F238E27FC236}">
                <a16:creationId xmlns:a16="http://schemas.microsoft.com/office/drawing/2014/main" id="{9EA8025A-50B0-49D2-AB6A-633EF1E8AD5F}"/>
              </a:ext>
            </a:extLst>
          </p:cNvPr>
          <p:cNvSpPr/>
          <p:nvPr/>
        </p:nvSpPr>
        <p:spPr>
          <a:xfrm>
            <a:off x="4516560" y="4510140"/>
            <a:ext cx="4112280" cy="657360"/>
          </a:xfrm>
          <a:prstGeom prst="rect">
            <a:avLst/>
          </a:prstGeom>
          <a:noFill/>
          <a:ln w="0">
            <a:noFill/>
          </a:ln>
        </p:spPr>
        <p:style>
          <a:lnRef idx="0">
            <a:scrgbClr r="0" g="0" b="0"/>
          </a:lnRef>
          <a:fillRef idx="0">
            <a:scrgbClr r="0" g="0" b="0"/>
          </a:fillRef>
          <a:effectRef idx="0">
            <a:scrgbClr r="0" g="0" b="0"/>
          </a:effectRef>
          <a:fontRef idx="minor"/>
        </p:style>
        <p:txBody>
          <a:bodyPr anchor="t">
            <a:noAutofit/>
          </a:bodyPr>
          <a:lstStyle/>
          <a:p>
            <a:pPr algn="just">
              <a:lnSpc>
                <a:spcPct val="105000"/>
              </a:lnSpc>
              <a:buNone/>
              <a:tabLst>
                <a:tab pos="0" algn="l"/>
              </a:tabLst>
            </a:pPr>
            <a:r>
              <a:rPr lang="en-US" sz="800" b="0" i="1" strike="noStrike" spc="-1">
                <a:solidFill>
                  <a:srgbClr val="1F497D"/>
                </a:solidFill>
                <a:latin typeface="Calibri"/>
                <a:ea typeface="Calibri"/>
              </a:rPr>
              <a:t>Funded by the European Union under Agreement nº:101089896. Views and opinions expressed are however those of the author(s) only and do not necessarily reflect those of the European Union or European Union or European Education and Culture Executive Agency (EACEA). Neither the European Union nor the granting authority can be held responsible for them</a:t>
            </a:r>
            <a:r>
              <a:rPr lang="en-US" sz="800" b="0" strike="noStrike" spc="-1">
                <a:solidFill>
                  <a:srgbClr val="1F497D"/>
                </a:solidFill>
                <a:latin typeface="Calibri"/>
                <a:ea typeface="Calibri"/>
              </a:rPr>
              <a:t>.</a:t>
            </a:r>
            <a:endParaRPr lang="pt-PT" sz="800" b="0" strike="noStrike" spc="-1">
              <a:latin typeface="Arial"/>
            </a:endParaRPr>
          </a:p>
        </p:txBody>
      </p:sp>
      <p:pic>
        <p:nvPicPr>
          <p:cNvPr id="5" name="Google Shape;229;p8" descr="Texto&#10;&#10;Descripción generada automáticamente">
            <a:extLst>
              <a:ext uri="{FF2B5EF4-FFF2-40B4-BE49-F238E27FC236}">
                <a16:creationId xmlns:a16="http://schemas.microsoft.com/office/drawing/2014/main" id="{30479DF7-A15A-46FE-8BCE-AD8F2D39738C}"/>
              </a:ext>
            </a:extLst>
          </p:cNvPr>
          <p:cNvPicPr/>
          <p:nvPr/>
        </p:nvPicPr>
        <p:blipFill>
          <a:blip r:embed="rId4"/>
          <a:stretch/>
        </p:blipFill>
        <p:spPr>
          <a:xfrm>
            <a:off x="1732680" y="4581060"/>
            <a:ext cx="2458080" cy="515520"/>
          </a:xfrm>
          <a:prstGeom prst="rect">
            <a:avLst/>
          </a:prstGeom>
          <a:ln w="0">
            <a:noFill/>
          </a:ln>
        </p:spPr>
      </p:pic>
    </p:spTree>
    <p:extLst>
      <p:ext uri="{BB962C8B-B14F-4D97-AF65-F5344CB8AC3E}">
        <p14:creationId xmlns:p14="http://schemas.microsoft.com/office/powerpoint/2010/main" val="2491951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48F981CC-65E0-0E7B-C398-3CB6B36E3326}"/>
              </a:ext>
            </a:extLst>
          </p:cNvPr>
          <p:cNvSpPr txBox="1"/>
          <p:nvPr/>
        </p:nvSpPr>
        <p:spPr>
          <a:xfrm>
            <a:off x="453483" y="987730"/>
            <a:ext cx="8378283" cy="646331"/>
          </a:xfrm>
          <a:prstGeom prst="rect">
            <a:avLst/>
          </a:prstGeom>
          <a:noFill/>
        </p:spPr>
        <p:txBody>
          <a:bodyPr wrap="square">
            <a:spAutoFit/>
          </a:bodyPr>
          <a:lstStyle/>
          <a:p>
            <a:endParaRPr lang="en-US" dirty="0"/>
          </a:p>
          <a:p>
            <a:endParaRPr lang="en-US" dirty="0"/>
          </a:p>
        </p:txBody>
      </p:sp>
      <p:sp>
        <p:nvSpPr>
          <p:cNvPr id="3" name="Título 2">
            <a:extLst>
              <a:ext uri="{FF2B5EF4-FFF2-40B4-BE49-F238E27FC236}">
                <a16:creationId xmlns:a16="http://schemas.microsoft.com/office/drawing/2014/main" id="{FEF13D9E-0057-4EDB-956A-CD65D01F9CD2}"/>
              </a:ext>
            </a:extLst>
          </p:cNvPr>
          <p:cNvSpPr>
            <a:spLocks noGrp="1"/>
          </p:cNvSpPr>
          <p:nvPr>
            <p:ph type="title"/>
          </p:nvPr>
        </p:nvSpPr>
        <p:spPr/>
        <p:txBody>
          <a:bodyPr>
            <a:normAutofit/>
          </a:bodyPr>
          <a:lstStyle/>
          <a:p>
            <a:pPr algn="r"/>
            <a:r>
              <a:rPr lang="es-ES" sz="2400" b="1" dirty="0">
                <a:latin typeface="Calibri" panose="020F0502020204030204" pitchFamily="34" charset="0"/>
                <a:cs typeface="Calibri" panose="020F0502020204030204" pitchFamily="34" charset="0"/>
              </a:rPr>
              <a:t>2nd topic </a:t>
            </a:r>
            <a:r>
              <a:rPr lang="es-ES" sz="2400" b="1" dirty="0" err="1">
                <a:latin typeface="Calibri" panose="020F0502020204030204" pitchFamily="34" charset="0"/>
                <a:cs typeface="Calibri" panose="020F0502020204030204" pitchFamily="34" charset="0"/>
              </a:rPr>
              <a:t>for</a:t>
            </a:r>
            <a:r>
              <a:rPr lang="es-ES" sz="2400" b="1" dirty="0">
                <a:latin typeface="Calibri" panose="020F0502020204030204" pitchFamily="34" charset="0"/>
                <a:cs typeface="Calibri" panose="020F0502020204030204" pitchFamily="34" charset="0"/>
              </a:rPr>
              <a:t> </a:t>
            </a:r>
            <a:r>
              <a:rPr lang="es-ES" sz="2400" b="1" dirty="0" err="1">
                <a:latin typeface="Calibri" panose="020F0502020204030204" pitchFamily="34" charset="0"/>
                <a:cs typeface="Calibri" panose="020F0502020204030204" pitchFamily="34" charset="0"/>
              </a:rPr>
              <a:t>today</a:t>
            </a:r>
            <a:r>
              <a:rPr lang="es-ES" sz="2400" b="1" dirty="0">
                <a:latin typeface="Calibri" panose="020F0502020204030204" pitchFamily="34" charset="0"/>
                <a:cs typeface="Calibri" panose="020F0502020204030204" pitchFamily="34" charset="0"/>
              </a:rPr>
              <a:t>: The MSCA DN </a:t>
            </a:r>
            <a:r>
              <a:rPr lang="es-ES" sz="2400" b="1" dirty="0" err="1">
                <a:latin typeface="Calibri" panose="020F0502020204030204" pitchFamily="34" charset="0"/>
                <a:cs typeface="Calibri" panose="020F0502020204030204" pitchFamily="34" charset="0"/>
              </a:rPr>
              <a:t>proposal</a:t>
            </a:r>
            <a:r>
              <a:rPr lang="es-ES" sz="2400" b="1" dirty="0">
                <a:latin typeface="Calibri" panose="020F0502020204030204" pitchFamily="34" charset="0"/>
                <a:cs typeface="Calibri" panose="020F0502020204030204" pitchFamily="34" charset="0"/>
              </a:rPr>
              <a:t> </a:t>
            </a:r>
            <a:r>
              <a:rPr lang="es-ES" sz="2400" b="1" dirty="0" err="1">
                <a:latin typeface="Calibri" panose="020F0502020204030204" pitchFamily="34" charset="0"/>
                <a:cs typeface="Calibri" panose="020F0502020204030204" pitchFamily="34" charset="0"/>
              </a:rPr>
              <a:t>from</a:t>
            </a:r>
            <a:r>
              <a:rPr lang="es-ES" sz="2400" b="1" dirty="0">
                <a:latin typeface="Calibri" panose="020F0502020204030204" pitchFamily="34" charset="0"/>
                <a:cs typeface="Calibri" panose="020F0502020204030204" pitchFamily="34" charset="0"/>
              </a:rPr>
              <a:t> the PhD C.</a:t>
            </a:r>
            <a:endParaRPr lang="en-GB" sz="2400" b="1" dirty="0">
              <a:latin typeface="Calibri" panose="020F0502020204030204" pitchFamily="34" charset="0"/>
              <a:cs typeface="Calibri" panose="020F0502020204030204" pitchFamily="34" charset="0"/>
            </a:endParaRPr>
          </a:p>
        </p:txBody>
      </p:sp>
      <p:sp>
        <p:nvSpPr>
          <p:cNvPr id="4" name="Marcador de contenido 3">
            <a:extLst>
              <a:ext uri="{FF2B5EF4-FFF2-40B4-BE49-F238E27FC236}">
                <a16:creationId xmlns:a16="http://schemas.microsoft.com/office/drawing/2014/main" id="{78DCEA68-E4AB-4454-AEA6-1375DD107AA6}"/>
              </a:ext>
            </a:extLst>
          </p:cNvPr>
          <p:cNvSpPr>
            <a:spLocks noGrp="1"/>
          </p:cNvSpPr>
          <p:nvPr>
            <p:ph idx="1"/>
          </p:nvPr>
        </p:nvSpPr>
        <p:spPr>
          <a:xfrm>
            <a:off x="132623" y="1200151"/>
            <a:ext cx="8941575" cy="3394472"/>
          </a:xfrm>
        </p:spPr>
        <p:txBody>
          <a:bodyPr>
            <a:normAutofit/>
          </a:bodyPr>
          <a:lstStyle/>
          <a:p>
            <a:pPr marL="0" indent="0">
              <a:buNone/>
            </a:pPr>
            <a:r>
              <a:rPr lang="en-GB" dirty="0">
                <a:latin typeface="Calibri" panose="020F0502020204030204" pitchFamily="34" charset="0"/>
                <a:cs typeface="Calibri" panose="020F0502020204030204" pitchFamily="34" charset="0"/>
              </a:rPr>
              <a:t>1 – Introduction and background </a:t>
            </a:r>
          </a:p>
          <a:p>
            <a:pPr marL="0" indent="0">
              <a:buNone/>
            </a:pPr>
            <a:r>
              <a:rPr lang="en-GB" dirty="0">
                <a:latin typeface="Calibri" panose="020F0502020204030204" pitchFamily="34" charset="0"/>
                <a:cs typeface="Calibri" panose="020F0502020204030204" pitchFamily="34" charset="0"/>
              </a:rPr>
              <a:t>2 – Review of similar projects </a:t>
            </a:r>
          </a:p>
          <a:p>
            <a:pPr marL="0" indent="0">
              <a:buNone/>
            </a:pPr>
            <a:r>
              <a:rPr lang="en-GB" dirty="0">
                <a:latin typeface="Calibri" panose="020F0502020204030204" pitchFamily="34" charset="0"/>
                <a:cs typeface="Calibri" panose="020F0502020204030204" pitchFamily="34" charset="0"/>
              </a:rPr>
              <a:t>3- Analysis of the call</a:t>
            </a:r>
          </a:p>
          <a:p>
            <a:pPr marL="0" indent="0">
              <a:buNone/>
            </a:pPr>
            <a:r>
              <a:rPr lang="en-GB" dirty="0">
                <a:latin typeface="Calibri" panose="020F0502020204030204" pitchFamily="34" charset="0"/>
                <a:cs typeface="Calibri" panose="020F0502020204030204" pitchFamily="34" charset="0"/>
              </a:rPr>
              <a:t>4 – Proposals for the originality of the project</a:t>
            </a:r>
          </a:p>
          <a:p>
            <a:pPr marL="0" indent="0">
              <a:buNone/>
            </a:pPr>
            <a:r>
              <a:rPr lang="en-GB" dirty="0">
                <a:latin typeface="Calibri" panose="020F0502020204030204" pitchFamily="34" charset="0"/>
                <a:cs typeface="Calibri" panose="020F0502020204030204" pitchFamily="34" charset="0"/>
              </a:rPr>
              <a:t>5 – Brainstorming Exercise: Finding the gaps</a:t>
            </a:r>
          </a:p>
          <a:p>
            <a:pPr marL="0" indent="0">
              <a:buNone/>
            </a:pPr>
            <a:r>
              <a:rPr lang="en-GB" dirty="0">
                <a:latin typeface="Calibri" panose="020F0502020204030204" pitchFamily="34" charset="0"/>
                <a:cs typeface="Calibri" panose="020F0502020204030204" pitchFamily="34" charset="0"/>
              </a:rPr>
              <a:t>6 – Step by Step </a:t>
            </a:r>
          </a:p>
        </p:txBody>
      </p:sp>
    </p:spTree>
    <p:extLst>
      <p:ext uri="{BB962C8B-B14F-4D97-AF65-F5344CB8AC3E}">
        <p14:creationId xmlns:p14="http://schemas.microsoft.com/office/powerpoint/2010/main" val="1750729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p:nvPr/>
        </p:nvPicPr>
        <p:blipFill rotWithShape="1">
          <a:blip r:embed="rId2"/>
          <a:srcRect l="17444" t="26480" r="15425" b="7840"/>
          <a:stretch/>
        </p:blipFill>
        <p:spPr bwMode="auto">
          <a:xfrm>
            <a:off x="959347" y="139486"/>
            <a:ext cx="7085825" cy="44425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34266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48F981CC-65E0-0E7B-C398-3CB6B36E3326}"/>
              </a:ext>
            </a:extLst>
          </p:cNvPr>
          <p:cNvSpPr txBox="1"/>
          <p:nvPr/>
        </p:nvSpPr>
        <p:spPr>
          <a:xfrm>
            <a:off x="453483" y="987730"/>
            <a:ext cx="8378283" cy="646331"/>
          </a:xfrm>
          <a:prstGeom prst="rect">
            <a:avLst/>
          </a:prstGeom>
          <a:noFill/>
        </p:spPr>
        <p:txBody>
          <a:bodyPr wrap="square">
            <a:spAutoFit/>
          </a:bodyPr>
          <a:lstStyle/>
          <a:p>
            <a:endParaRPr lang="en-US" dirty="0"/>
          </a:p>
          <a:p>
            <a:endParaRPr lang="en-US" dirty="0"/>
          </a:p>
        </p:txBody>
      </p:sp>
      <p:sp>
        <p:nvSpPr>
          <p:cNvPr id="3" name="Título 2">
            <a:extLst>
              <a:ext uri="{FF2B5EF4-FFF2-40B4-BE49-F238E27FC236}">
                <a16:creationId xmlns:a16="http://schemas.microsoft.com/office/drawing/2014/main" id="{FEF13D9E-0057-4EDB-956A-CD65D01F9CD2}"/>
              </a:ext>
            </a:extLst>
          </p:cNvPr>
          <p:cNvSpPr>
            <a:spLocks noGrp="1"/>
          </p:cNvSpPr>
          <p:nvPr>
            <p:ph type="title"/>
          </p:nvPr>
        </p:nvSpPr>
        <p:spPr/>
        <p:txBody>
          <a:bodyPr>
            <a:normAutofit/>
          </a:bodyPr>
          <a:lstStyle/>
          <a:p>
            <a:pPr algn="ctr"/>
            <a:r>
              <a:rPr lang="es-ES" sz="2000" dirty="0">
                <a:latin typeface="Calibri" panose="020F0502020204030204" pitchFamily="34" charset="0"/>
                <a:cs typeface="Calibri" panose="020F0502020204030204" pitchFamily="34" charset="0"/>
              </a:rPr>
              <a:t>S</a:t>
            </a:r>
            <a:r>
              <a:rPr lang="en-GB" sz="2000" dirty="0" err="1">
                <a:latin typeface="Calibri" panose="020F0502020204030204" pitchFamily="34" charset="0"/>
                <a:cs typeface="Calibri" panose="020F0502020204030204" pitchFamily="34" charset="0"/>
              </a:rPr>
              <a:t>imilar</a:t>
            </a:r>
            <a:r>
              <a:rPr lang="en-GB" sz="2000" dirty="0">
                <a:latin typeface="Calibri" panose="020F0502020204030204" pitchFamily="34" charset="0"/>
                <a:cs typeface="Calibri" panose="020F0502020204030204" pitchFamily="34" charset="0"/>
              </a:rPr>
              <a:t> previous projects</a:t>
            </a:r>
          </a:p>
        </p:txBody>
      </p:sp>
      <p:sp>
        <p:nvSpPr>
          <p:cNvPr id="4" name="Marcador de contenido 3">
            <a:extLst>
              <a:ext uri="{FF2B5EF4-FFF2-40B4-BE49-F238E27FC236}">
                <a16:creationId xmlns:a16="http://schemas.microsoft.com/office/drawing/2014/main" id="{78DCEA68-E4AB-4454-AEA6-1375DD107AA6}"/>
              </a:ext>
            </a:extLst>
          </p:cNvPr>
          <p:cNvSpPr>
            <a:spLocks noGrp="1"/>
          </p:cNvSpPr>
          <p:nvPr>
            <p:ph idx="1"/>
          </p:nvPr>
        </p:nvSpPr>
        <p:spPr>
          <a:xfrm>
            <a:off x="132623" y="1200151"/>
            <a:ext cx="8941575" cy="3394472"/>
          </a:xfrm>
        </p:spPr>
        <p:txBody>
          <a:bodyPr>
            <a:normAutofit/>
          </a:bodyPr>
          <a:lstStyle/>
          <a:p>
            <a:pPr marL="0" indent="0">
              <a:buNone/>
            </a:pPr>
            <a:r>
              <a:rPr lang="en-GB" dirty="0"/>
              <a:t>			</a:t>
            </a:r>
          </a:p>
          <a:p>
            <a:pPr marL="0" indent="0">
              <a:buNone/>
            </a:pPr>
            <a:endParaRPr lang="en-GB" dirty="0"/>
          </a:p>
        </p:txBody>
      </p:sp>
      <p:pic>
        <p:nvPicPr>
          <p:cNvPr id="6" name="Imagen 5">
            <a:hlinkClick r:id="rId2"/>
            <a:extLst>
              <a:ext uri="{FF2B5EF4-FFF2-40B4-BE49-F238E27FC236}">
                <a16:creationId xmlns:a16="http://schemas.microsoft.com/office/drawing/2014/main" id="{0EC22AA8-88AD-4B77-BDA9-2F4FBB50628A}"/>
              </a:ext>
            </a:extLst>
          </p:cNvPr>
          <p:cNvPicPr>
            <a:picLocks noChangeAspect="1"/>
          </p:cNvPicPr>
          <p:nvPr/>
        </p:nvPicPr>
        <p:blipFill rotWithShape="1">
          <a:blip r:embed="rId3"/>
          <a:srcRect l="21374" t="27141" r="23511" b="4005"/>
          <a:stretch/>
        </p:blipFill>
        <p:spPr>
          <a:xfrm>
            <a:off x="1954442" y="1037595"/>
            <a:ext cx="5039671" cy="3541491"/>
          </a:xfrm>
          <a:prstGeom prst="rect">
            <a:avLst/>
          </a:prstGeom>
        </p:spPr>
      </p:pic>
    </p:spTree>
    <p:extLst>
      <p:ext uri="{BB962C8B-B14F-4D97-AF65-F5344CB8AC3E}">
        <p14:creationId xmlns:p14="http://schemas.microsoft.com/office/powerpoint/2010/main" val="1618446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48F981CC-65E0-0E7B-C398-3CB6B36E3326}"/>
              </a:ext>
            </a:extLst>
          </p:cNvPr>
          <p:cNvSpPr txBox="1"/>
          <p:nvPr/>
        </p:nvSpPr>
        <p:spPr>
          <a:xfrm>
            <a:off x="453483" y="987730"/>
            <a:ext cx="8378283" cy="646331"/>
          </a:xfrm>
          <a:prstGeom prst="rect">
            <a:avLst/>
          </a:prstGeom>
          <a:noFill/>
        </p:spPr>
        <p:txBody>
          <a:bodyPr wrap="square">
            <a:spAutoFit/>
          </a:bodyPr>
          <a:lstStyle/>
          <a:p>
            <a:endParaRPr lang="en-US" dirty="0"/>
          </a:p>
          <a:p>
            <a:endParaRPr lang="en-US" dirty="0"/>
          </a:p>
        </p:txBody>
      </p:sp>
      <p:sp>
        <p:nvSpPr>
          <p:cNvPr id="4" name="Marcador de contenido 3">
            <a:extLst>
              <a:ext uri="{FF2B5EF4-FFF2-40B4-BE49-F238E27FC236}">
                <a16:creationId xmlns:a16="http://schemas.microsoft.com/office/drawing/2014/main" id="{78DCEA68-E4AB-4454-AEA6-1375DD107AA6}"/>
              </a:ext>
            </a:extLst>
          </p:cNvPr>
          <p:cNvSpPr>
            <a:spLocks noGrp="1"/>
          </p:cNvSpPr>
          <p:nvPr>
            <p:ph idx="1"/>
          </p:nvPr>
        </p:nvSpPr>
        <p:spPr>
          <a:xfrm>
            <a:off x="132623" y="1200151"/>
            <a:ext cx="8941575" cy="3394472"/>
          </a:xfrm>
        </p:spPr>
        <p:txBody>
          <a:bodyPr>
            <a:normAutofit/>
          </a:bodyPr>
          <a:lstStyle/>
          <a:p>
            <a:pPr marL="0" indent="0">
              <a:buNone/>
            </a:pPr>
            <a:r>
              <a:rPr lang="en-GB" dirty="0"/>
              <a:t>			</a:t>
            </a:r>
          </a:p>
          <a:p>
            <a:pPr marL="0" indent="0">
              <a:buNone/>
            </a:pPr>
            <a:endParaRPr lang="en-GB" dirty="0"/>
          </a:p>
        </p:txBody>
      </p:sp>
      <p:pic>
        <p:nvPicPr>
          <p:cNvPr id="8" name="Imagen 7">
            <a:hlinkClick r:id="rId2"/>
            <a:extLst>
              <a:ext uri="{FF2B5EF4-FFF2-40B4-BE49-F238E27FC236}">
                <a16:creationId xmlns:a16="http://schemas.microsoft.com/office/drawing/2014/main" id="{D0317690-7EA7-4815-BABC-8CFE1DCCD7E7}"/>
              </a:ext>
            </a:extLst>
          </p:cNvPr>
          <p:cNvPicPr>
            <a:picLocks noChangeAspect="1"/>
          </p:cNvPicPr>
          <p:nvPr/>
        </p:nvPicPr>
        <p:blipFill rotWithShape="1">
          <a:blip r:embed="rId3"/>
          <a:srcRect l="21679" t="35870" r="28473" b="264"/>
          <a:stretch/>
        </p:blipFill>
        <p:spPr>
          <a:xfrm>
            <a:off x="2324389" y="1241595"/>
            <a:ext cx="4558041" cy="3284927"/>
          </a:xfrm>
          <a:prstGeom prst="rect">
            <a:avLst/>
          </a:prstGeom>
        </p:spPr>
      </p:pic>
      <p:sp>
        <p:nvSpPr>
          <p:cNvPr id="9" name="Rectángulo 8">
            <a:extLst>
              <a:ext uri="{FF2B5EF4-FFF2-40B4-BE49-F238E27FC236}">
                <a16:creationId xmlns:a16="http://schemas.microsoft.com/office/drawing/2014/main" id="{D6929F5F-02F1-49DC-9EC1-FD07DCBCADBE}"/>
              </a:ext>
            </a:extLst>
          </p:cNvPr>
          <p:cNvSpPr/>
          <p:nvPr/>
        </p:nvSpPr>
        <p:spPr>
          <a:xfrm>
            <a:off x="3339158" y="225711"/>
            <a:ext cx="3333867" cy="369332"/>
          </a:xfrm>
          <a:prstGeom prst="rect">
            <a:avLst/>
          </a:prstGeom>
        </p:spPr>
        <p:txBody>
          <a:bodyPr wrap="square">
            <a:spAutoFit/>
          </a:bodyPr>
          <a:lstStyle/>
          <a:p>
            <a:r>
              <a:rPr lang="es-ES" dirty="0">
                <a:latin typeface="Calibri" panose="020F0502020204030204" pitchFamily="34" charset="0"/>
                <a:cs typeface="Calibri" panose="020F0502020204030204" pitchFamily="34" charset="0"/>
              </a:rPr>
              <a:t>S</a:t>
            </a:r>
            <a:r>
              <a:rPr lang="en-GB" dirty="0" err="1">
                <a:latin typeface="Calibri" panose="020F0502020204030204" pitchFamily="34" charset="0"/>
                <a:cs typeface="Calibri" panose="020F0502020204030204" pitchFamily="34" charset="0"/>
              </a:rPr>
              <a:t>imilar</a:t>
            </a:r>
            <a:r>
              <a:rPr lang="en-GB" dirty="0">
                <a:latin typeface="Calibri" panose="020F0502020204030204" pitchFamily="34" charset="0"/>
                <a:cs typeface="Calibri" panose="020F0502020204030204" pitchFamily="34" charset="0"/>
              </a:rPr>
              <a:t> previous projects</a:t>
            </a:r>
            <a:endParaRPr lang="en-GB" dirty="0"/>
          </a:p>
        </p:txBody>
      </p:sp>
    </p:spTree>
    <p:extLst>
      <p:ext uri="{BB962C8B-B14F-4D97-AF65-F5344CB8AC3E}">
        <p14:creationId xmlns:p14="http://schemas.microsoft.com/office/powerpoint/2010/main" val="1146061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48F981CC-65E0-0E7B-C398-3CB6B36E3326}"/>
              </a:ext>
            </a:extLst>
          </p:cNvPr>
          <p:cNvSpPr txBox="1"/>
          <p:nvPr/>
        </p:nvSpPr>
        <p:spPr>
          <a:xfrm>
            <a:off x="453483" y="987730"/>
            <a:ext cx="8378283" cy="646331"/>
          </a:xfrm>
          <a:prstGeom prst="rect">
            <a:avLst/>
          </a:prstGeom>
          <a:noFill/>
        </p:spPr>
        <p:txBody>
          <a:bodyPr wrap="square">
            <a:spAutoFit/>
          </a:bodyPr>
          <a:lstStyle/>
          <a:p>
            <a:endParaRPr lang="en-US" dirty="0"/>
          </a:p>
          <a:p>
            <a:endParaRPr lang="en-US" dirty="0"/>
          </a:p>
        </p:txBody>
      </p:sp>
      <p:sp>
        <p:nvSpPr>
          <p:cNvPr id="3" name="Título 2">
            <a:extLst>
              <a:ext uri="{FF2B5EF4-FFF2-40B4-BE49-F238E27FC236}">
                <a16:creationId xmlns:a16="http://schemas.microsoft.com/office/drawing/2014/main" id="{FEF13D9E-0057-4EDB-956A-CD65D01F9CD2}"/>
              </a:ext>
            </a:extLst>
          </p:cNvPr>
          <p:cNvSpPr>
            <a:spLocks noGrp="1"/>
          </p:cNvSpPr>
          <p:nvPr>
            <p:ph type="title"/>
          </p:nvPr>
        </p:nvSpPr>
        <p:spPr>
          <a:xfrm>
            <a:off x="1083570" y="236691"/>
            <a:ext cx="8229600" cy="857250"/>
          </a:xfrm>
        </p:spPr>
        <p:txBody>
          <a:bodyPr>
            <a:normAutofit/>
          </a:bodyPr>
          <a:lstStyle/>
          <a:p>
            <a:pPr algn="ctr"/>
            <a:r>
              <a:rPr lang="es-ES" sz="2800" dirty="0">
                <a:latin typeface="Calibri" panose="020F0502020204030204" pitchFamily="34" charset="0"/>
                <a:cs typeface="Calibri" panose="020F0502020204030204" pitchFamily="34" charset="0"/>
              </a:rPr>
              <a:t>S</a:t>
            </a:r>
            <a:r>
              <a:rPr lang="en-GB" sz="2800" dirty="0" err="1">
                <a:latin typeface="Calibri" panose="020F0502020204030204" pitchFamily="34" charset="0"/>
                <a:cs typeface="Calibri" panose="020F0502020204030204" pitchFamily="34" charset="0"/>
              </a:rPr>
              <a:t>imilar</a:t>
            </a:r>
            <a:r>
              <a:rPr lang="en-GB" sz="2800" dirty="0">
                <a:latin typeface="Calibri" panose="020F0502020204030204" pitchFamily="34" charset="0"/>
                <a:cs typeface="Calibri" panose="020F0502020204030204" pitchFamily="34" charset="0"/>
              </a:rPr>
              <a:t> previous projects</a:t>
            </a:r>
          </a:p>
        </p:txBody>
      </p:sp>
      <p:sp>
        <p:nvSpPr>
          <p:cNvPr id="4" name="Marcador de contenido 3">
            <a:extLst>
              <a:ext uri="{FF2B5EF4-FFF2-40B4-BE49-F238E27FC236}">
                <a16:creationId xmlns:a16="http://schemas.microsoft.com/office/drawing/2014/main" id="{78DCEA68-E4AB-4454-AEA6-1375DD107AA6}"/>
              </a:ext>
            </a:extLst>
          </p:cNvPr>
          <p:cNvSpPr>
            <a:spLocks noGrp="1"/>
          </p:cNvSpPr>
          <p:nvPr>
            <p:ph idx="1"/>
          </p:nvPr>
        </p:nvSpPr>
        <p:spPr>
          <a:xfrm>
            <a:off x="132623" y="1200151"/>
            <a:ext cx="8941575" cy="3394472"/>
          </a:xfrm>
        </p:spPr>
        <p:txBody>
          <a:bodyPr>
            <a:normAutofit/>
          </a:bodyPr>
          <a:lstStyle/>
          <a:p>
            <a:pPr marL="0" indent="0">
              <a:buNone/>
            </a:pPr>
            <a:r>
              <a:rPr lang="en-GB" dirty="0"/>
              <a:t>			</a:t>
            </a:r>
          </a:p>
          <a:p>
            <a:pPr marL="0" indent="0">
              <a:buNone/>
            </a:pPr>
            <a:endParaRPr lang="en-GB" dirty="0"/>
          </a:p>
        </p:txBody>
      </p:sp>
      <p:pic>
        <p:nvPicPr>
          <p:cNvPr id="6" name="Imagen 5">
            <a:hlinkClick r:id="rId2"/>
            <a:extLst>
              <a:ext uri="{FF2B5EF4-FFF2-40B4-BE49-F238E27FC236}">
                <a16:creationId xmlns:a16="http://schemas.microsoft.com/office/drawing/2014/main" id="{21B55AF3-873F-4F37-9A2B-B58DC4B061CE}"/>
              </a:ext>
            </a:extLst>
          </p:cNvPr>
          <p:cNvPicPr>
            <a:picLocks noChangeAspect="1"/>
          </p:cNvPicPr>
          <p:nvPr/>
        </p:nvPicPr>
        <p:blipFill rotWithShape="1">
          <a:blip r:embed="rId3"/>
          <a:srcRect l="20936" t="37479" r="25967" b="1841"/>
          <a:stretch/>
        </p:blipFill>
        <p:spPr>
          <a:xfrm>
            <a:off x="1734911" y="1107312"/>
            <a:ext cx="5674178" cy="3647550"/>
          </a:xfrm>
          <a:prstGeom prst="rect">
            <a:avLst/>
          </a:prstGeom>
        </p:spPr>
      </p:pic>
    </p:spTree>
    <p:extLst>
      <p:ext uri="{BB962C8B-B14F-4D97-AF65-F5344CB8AC3E}">
        <p14:creationId xmlns:p14="http://schemas.microsoft.com/office/powerpoint/2010/main" val="1844735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422</TotalTime>
  <Words>1420</Words>
  <Application>Microsoft Office PowerPoint</Application>
  <PresentationFormat>Presentación en pantalla (16:9)</PresentationFormat>
  <Paragraphs>150</Paragraphs>
  <Slides>41</Slides>
  <Notes>1</Notes>
  <HiddenSlides>7</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41</vt:i4>
      </vt:variant>
    </vt:vector>
  </HeadingPairs>
  <TitlesOfParts>
    <vt:vector size="52" baseType="lpstr">
      <vt:lpstr>Aptos Narrow</vt:lpstr>
      <vt:lpstr>Arial</vt:lpstr>
      <vt:lpstr>Calibri</vt:lpstr>
      <vt:lpstr>DejaVu Sans</vt:lpstr>
      <vt:lpstr>Myriad Pro</vt:lpstr>
      <vt:lpstr>Poppins Regular</vt:lpstr>
      <vt:lpstr>StarSymbol</vt:lpstr>
      <vt:lpstr>Symbol</vt:lpstr>
      <vt:lpstr>Times New Roman</vt:lpstr>
      <vt:lpstr>Wingdings</vt:lpstr>
      <vt:lpstr>Office Theme</vt:lpstr>
      <vt:lpstr>Presentación de PowerPoint</vt:lpstr>
      <vt:lpstr>Agenda </vt:lpstr>
      <vt:lpstr>Presentación de PowerPoint</vt:lpstr>
      <vt:lpstr>Presentación de PowerPoint</vt:lpstr>
      <vt:lpstr>2nd topic for today: The MSCA DN proposal from the PhD C.</vt:lpstr>
      <vt:lpstr>Presentación de PowerPoint</vt:lpstr>
      <vt:lpstr>Similar previous projects</vt:lpstr>
      <vt:lpstr>Presentación de PowerPoint</vt:lpstr>
      <vt:lpstr>Similar previous projects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Template: 30 pages   </vt:lpstr>
      <vt:lpstr>Presentación de PowerPoint</vt:lpstr>
      <vt:lpstr>Presentación de PowerPoint</vt:lpstr>
      <vt:lpstr>Presentación de PowerPoint</vt:lpstr>
      <vt:lpstr>Presentación de PowerPoint</vt:lpstr>
      <vt:lpstr>Presentación de PowerPoint</vt:lpstr>
      <vt:lpstr>Presentación de PowerPoint</vt:lpstr>
      <vt:lpstr>Proposal 1: Definition of the main Project Idea: A Challenge Based Methodology</vt:lpstr>
      <vt:lpstr>Why a Challenge Based Methodology for our Project?</vt:lpstr>
      <vt:lpstr>Presentación de PowerPoint</vt:lpstr>
      <vt:lpstr>Steps for the ChB Methodology </vt:lpstr>
      <vt:lpstr>Proposal 2: doctoral co-tutelle as one our added value?  </vt:lpstr>
      <vt:lpstr>Presentación de PowerPoint</vt:lpstr>
      <vt:lpstr>Things to be done</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subject/>
  <dc:creator>R.P.A.V.</dc:creator>
  <dc:description/>
  <cp:lastModifiedBy>Cristina Gallardo</cp:lastModifiedBy>
  <cp:revision>14</cp:revision>
  <dcterms:created xsi:type="dcterms:W3CDTF">2022-04-05T12:15:05Z</dcterms:created>
  <dcterms:modified xsi:type="dcterms:W3CDTF">2024-06-19T12:05:42Z</dcterms:modified>
  <dc:language>en-GB</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0x0101000CE36761101AB54B81F86275B03B051D</vt:lpwstr>
  </property>
  <property fmtid="{D5CDD505-2E9C-101B-9397-08002B2CF9AE}" pid="3" name="MediaServiceImageTags">
    <vt:lpwstr/>
  </property>
</Properties>
</file>