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96" r:id="rId6"/>
    <p:sldId id="283" r:id="rId7"/>
    <p:sldId id="295" r:id="rId8"/>
    <p:sldId id="275" r:id="rId9"/>
    <p:sldId id="298" r:id="rId10"/>
    <p:sldId id="260" r:id="rId11"/>
    <p:sldId id="286" r:id="rId12"/>
    <p:sldId id="288" r:id="rId13"/>
    <p:sldId id="287" r:id="rId14"/>
    <p:sldId id="290" r:id="rId15"/>
    <p:sldId id="291" r:id="rId16"/>
    <p:sldId id="284" r:id="rId17"/>
    <p:sldId id="297" r:id="rId18"/>
    <p:sldId id="273" r:id="rId19"/>
  </p:sldIdLst>
  <p:sldSz cx="9144000" cy="5143500" type="screen16x9"/>
  <p:notesSz cx="6858000" cy="9144000"/>
  <p:embeddedFontLst>
    <p:embeddedFont>
      <p:font typeface="Bodoni MT" panose="02070603080606020203"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Poppins" panose="00000500000000000000" pitchFamily="2" charset="-18"/>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A2gGJShq1t7eVeTcYrlZyYsvth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ina Zawerac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458"/>
    <a:srgbClr val="F729C6"/>
    <a:srgbClr val="2E6FF2"/>
    <a:srgbClr val="A67A99"/>
    <a:srgbClr val="262BFA"/>
    <a:srgbClr val="E55B3B"/>
    <a:srgbClr val="3B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DA13C7-2F8C-4F6F-AC4C-5DADE12A3F6D}">
  <a:tblStyle styleId="{A3DA13C7-2F8C-4F6F-AC4C-5DADE12A3F6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7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FD6AF1-2374-D444-94FD-58DB47B414C1}"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it-IT"/>
        </a:p>
      </dgm:t>
    </dgm:pt>
    <dgm:pt modelId="{3A0D6A66-AB84-5D4F-8790-E03FD816E3E8}">
      <dgm:prSet phldrT="[Testo]"/>
      <dgm:spPr/>
      <dgm:t>
        <a:bodyPr/>
        <a:lstStyle/>
        <a:p>
          <a:r>
            <a:rPr lang="it-IT" dirty="0">
              <a:solidFill>
                <a:srgbClr val="4F81BD"/>
              </a:solidFill>
            </a:rPr>
            <a:t>CORE SCI</a:t>
          </a:r>
        </a:p>
        <a:p>
          <a:r>
            <a:rPr lang="it-IT" dirty="0">
              <a:solidFill>
                <a:srgbClr val="4F81BD"/>
              </a:solidFill>
            </a:rPr>
            <a:t>Coordinator</a:t>
          </a:r>
        </a:p>
      </dgm:t>
    </dgm:pt>
    <dgm:pt modelId="{43EC3FAD-99D4-C34D-850C-583DCB80687C}" type="parTrans" cxnId="{B0ED155A-3CB1-3F43-A4AF-C2D1D8D79CAB}">
      <dgm:prSet/>
      <dgm:spPr/>
      <dgm:t>
        <a:bodyPr/>
        <a:lstStyle/>
        <a:p>
          <a:endParaRPr lang="it-IT"/>
        </a:p>
      </dgm:t>
    </dgm:pt>
    <dgm:pt modelId="{18CA0C6C-BD59-CB42-819C-2DCFDEEA9C06}" type="sibTrans" cxnId="{B0ED155A-3CB1-3F43-A4AF-C2D1D8D79CAB}">
      <dgm:prSet/>
      <dgm:spPr/>
      <dgm:t>
        <a:bodyPr/>
        <a:lstStyle/>
        <a:p>
          <a:endParaRPr lang="it-IT"/>
        </a:p>
      </dgm:t>
    </dgm:pt>
    <dgm:pt modelId="{C3AE6CA7-A711-EB49-B4DF-E1DB8A9C0E3E}">
      <dgm:prSet phldrT="[Testo]"/>
      <dgm:spPr/>
      <dgm:t>
        <a:bodyPr/>
        <a:lstStyle/>
        <a:p>
          <a:r>
            <a:rPr lang="it-IT" dirty="0">
              <a:solidFill>
                <a:srgbClr val="4F81BD"/>
              </a:solidFill>
            </a:rPr>
            <a:t>EU GREEN University</a:t>
          </a:r>
        </a:p>
      </dgm:t>
    </dgm:pt>
    <dgm:pt modelId="{A49458E4-97A7-DE46-9752-5026386FC43E}" type="parTrans" cxnId="{CF249E0A-9477-0048-8699-31F89D6C52B2}">
      <dgm:prSet/>
      <dgm:spPr/>
      <dgm:t>
        <a:bodyPr/>
        <a:lstStyle/>
        <a:p>
          <a:endParaRPr lang="it-IT"/>
        </a:p>
      </dgm:t>
    </dgm:pt>
    <dgm:pt modelId="{113DC45B-71CC-B248-A79A-B8BEE282D77A}" type="sibTrans" cxnId="{CF249E0A-9477-0048-8699-31F89D6C52B2}">
      <dgm:prSet/>
      <dgm:spPr/>
      <dgm:t>
        <a:bodyPr/>
        <a:lstStyle/>
        <a:p>
          <a:endParaRPr lang="it-IT"/>
        </a:p>
      </dgm:t>
    </dgm:pt>
    <dgm:pt modelId="{321D3784-6935-654F-8684-DA9253AEC692}">
      <dgm:prSet phldrT="[Testo]"/>
      <dgm:spPr/>
      <dgm:t>
        <a:bodyPr/>
        <a:lstStyle/>
        <a:p>
          <a:r>
            <a:rPr lang="it-IT" dirty="0">
              <a:solidFill>
                <a:srgbClr val="4F81BD"/>
              </a:solidFill>
            </a:rPr>
            <a:t>EU GREEN University</a:t>
          </a:r>
        </a:p>
      </dgm:t>
    </dgm:pt>
    <dgm:pt modelId="{C2AA7BAB-33D8-1D40-9DE1-1A3E026BA5AB}" type="parTrans" cxnId="{AFE1FED5-A62A-3A46-85FA-AF2852CBEA8E}">
      <dgm:prSet/>
      <dgm:spPr/>
      <dgm:t>
        <a:bodyPr/>
        <a:lstStyle/>
        <a:p>
          <a:endParaRPr lang="it-IT"/>
        </a:p>
      </dgm:t>
    </dgm:pt>
    <dgm:pt modelId="{523F227A-B6A7-4141-BE18-3A1D5AA4F4BB}" type="sibTrans" cxnId="{AFE1FED5-A62A-3A46-85FA-AF2852CBEA8E}">
      <dgm:prSet/>
      <dgm:spPr/>
      <dgm:t>
        <a:bodyPr/>
        <a:lstStyle/>
        <a:p>
          <a:endParaRPr lang="it-IT"/>
        </a:p>
      </dgm:t>
    </dgm:pt>
    <dgm:pt modelId="{BD24CAAA-743B-AA4D-9B17-9A8C65650966}">
      <dgm:prSet phldrT="[Testo]"/>
      <dgm:spPr/>
      <dgm:t>
        <a:bodyPr/>
        <a:lstStyle/>
        <a:p>
          <a:r>
            <a:rPr lang="it-IT" dirty="0">
              <a:solidFill>
                <a:srgbClr val="4F81BD"/>
              </a:solidFill>
            </a:rPr>
            <a:t>CORE SCI</a:t>
          </a:r>
        </a:p>
        <a:p>
          <a:r>
            <a:rPr lang="it-IT" dirty="0">
              <a:solidFill>
                <a:srgbClr val="4F81BD"/>
              </a:solidFill>
            </a:rPr>
            <a:t>partner</a:t>
          </a:r>
        </a:p>
      </dgm:t>
    </dgm:pt>
    <dgm:pt modelId="{215571D6-5F5D-DD44-BDF5-8EA56DDCE695}" type="parTrans" cxnId="{20B28C35-1DE0-3C4C-BC04-9BDA1F2ACA27}">
      <dgm:prSet/>
      <dgm:spPr/>
      <dgm:t>
        <a:bodyPr/>
        <a:lstStyle/>
        <a:p>
          <a:endParaRPr lang="it-IT"/>
        </a:p>
      </dgm:t>
    </dgm:pt>
    <dgm:pt modelId="{C3048923-F404-1F48-B1B1-69AD3A19EB99}" type="sibTrans" cxnId="{20B28C35-1DE0-3C4C-BC04-9BDA1F2ACA27}">
      <dgm:prSet/>
      <dgm:spPr/>
      <dgm:t>
        <a:bodyPr/>
        <a:lstStyle/>
        <a:p>
          <a:endParaRPr lang="it-IT"/>
        </a:p>
      </dgm:t>
    </dgm:pt>
    <dgm:pt modelId="{EAE86587-E3A4-4A42-920C-0F87C607C088}">
      <dgm:prSet phldrT="[Testo]"/>
      <dgm:spPr/>
      <dgm:t>
        <a:bodyPr/>
        <a:lstStyle/>
        <a:p>
          <a:r>
            <a:rPr lang="it-IT" dirty="0">
              <a:solidFill>
                <a:srgbClr val="4F81BD"/>
              </a:solidFill>
            </a:rPr>
            <a:t>EU GREEN University</a:t>
          </a:r>
        </a:p>
      </dgm:t>
    </dgm:pt>
    <dgm:pt modelId="{BDED9781-F930-DC4B-BED5-913BDD49EBF0}" type="parTrans" cxnId="{53823AC3-7C52-6949-B427-33CAB41A63E1}">
      <dgm:prSet/>
      <dgm:spPr/>
      <dgm:t>
        <a:bodyPr/>
        <a:lstStyle/>
        <a:p>
          <a:endParaRPr lang="it-IT"/>
        </a:p>
      </dgm:t>
    </dgm:pt>
    <dgm:pt modelId="{B429B538-0075-634C-8996-A6E0ECA934A3}" type="sibTrans" cxnId="{53823AC3-7C52-6949-B427-33CAB41A63E1}">
      <dgm:prSet/>
      <dgm:spPr/>
      <dgm:t>
        <a:bodyPr/>
        <a:lstStyle/>
        <a:p>
          <a:endParaRPr lang="it-IT"/>
        </a:p>
      </dgm:t>
    </dgm:pt>
    <dgm:pt modelId="{07C05BD9-505B-1946-BA65-AE34D9238872}">
      <dgm:prSet phldrT="[Testo]"/>
      <dgm:spPr/>
      <dgm:t>
        <a:bodyPr/>
        <a:lstStyle/>
        <a:p>
          <a:r>
            <a:rPr lang="it-IT" b="1" dirty="0"/>
            <a:t>EU GREEN </a:t>
          </a:r>
          <a:r>
            <a:rPr lang="pl-PL" b="1" dirty="0"/>
            <a:t>SCIENTIFIC/ADMINISTRATIVE COORDINATOR</a:t>
          </a:r>
          <a:endParaRPr lang="pl-PL" dirty="0"/>
        </a:p>
        <a:p>
          <a:r>
            <a:rPr lang="it-IT" dirty="0"/>
            <a:t>Though different or the same institution, ADM and SCI HEI(s) overwiev the correct development of the relevant BIP</a:t>
          </a:r>
        </a:p>
      </dgm:t>
    </dgm:pt>
    <dgm:pt modelId="{2EFB1FE6-442C-C04D-A5F9-30AF852B2A6C}" type="parTrans" cxnId="{162D599F-155B-B147-87FD-FEF49047782C}">
      <dgm:prSet/>
      <dgm:spPr/>
      <dgm:t>
        <a:bodyPr/>
        <a:lstStyle/>
        <a:p>
          <a:endParaRPr lang="it-IT"/>
        </a:p>
      </dgm:t>
    </dgm:pt>
    <dgm:pt modelId="{708C0F04-8297-084E-BD35-BCDA262EC844}" type="sibTrans" cxnId="{162D599F-155B-B147-87FD-FEF49047782C}">
      <dgm:prSet/>
      <dgm:spPr/>
      <dgm:t>
        <a:bodyPr/>
        <a:lstStyle/>
        <a:p>
          <a:endParaRPr lang="it-IT"/>
        </a:p>
      </dgm:t>
    </dgm:pt>
    <dgm:pt modelId="{83D32347-9140-6244-A99C-2CC00D89589D}">
      <dgm:prSet phldrT="[Testo]"/>
      <dgm:spPr/>
      <dgm:t>
        <a:bodyPr/>
        <a:lstStyle/>
        <a:p>
          <a:r>
            <a:rPr lang="it-IT" b="1" dirty="0"/>
            <a:t>EU GREEN CORE GROUP</a:t>
          </a:r>
        </a:p>
        <a:p>
          <a:r>
            <a:rPr lang="it-IT" dirty="0" err="1"/>
            <a:t>This</a:t>
          </a:r>
          <a:r>
            <a:rPr lang="it-IT" dirty="0"/>
            <a:t> group </a:t>
          </a:r>
          <a:r>
            <a:rPr lang="it-IT" dirty="0" err="1"/>
            <a:t>develops</a:t>
          </a:r>
          <a:r>
            <a:rPr lang="it-IT" dirty="0"/>
            <a:t> the programme and </a:t>
          </a:r>
          <a:r>
            <a:rPr lang="it-IT" dirty="0" err="1"/>
            <a:t>sees</a:t>
          </a:r>
          <a:r>
            <a:rPr lang="it-IT" dirty="0"/>
            <a:t> the </a:t>
          </a:r>
          <a:r>
            <a:rPr lang="it-IT" dirty="0" err="1"/>
            <a:t>involvement</a:t>
          </a:r>
          <a:r>
            <a:rPr lang="it-IT" dirty="0"/>
            <a:t> of </a:t>
          </a:r>
          <a:r>
            <a:rPr lang="it-IT" dirty="0" err="1"/>
            <a:t>students</a:t>
          </a:r>
          <a:r>
            <a:rPr lang="it-IT" dirty="0"/>
            <a:t> and staff </a:t>
          </a:r>
          <a:r>
            <a:rPr lang="it-IT" dirty="0" err="1"/>
            <a:t>participating</a:t>
          </a:r>
          <a:r>
            <a:rPr lang="it-IT" dirty="0"/>
            <a:t> in the BIP</a:t>
          </a:r>
        </a:p>
      </dgm:t>
    </dgm:pt>
    <dgm:pt modelId="{4E89569A-3E0B-A34D-989E-1B635CBF1F6A}" type="parTrans" cxnId="{98D93E0D-5D1B-8D41-B837-A4CABEECBD38}">
      <dgm:prSet/>
      <dgm:spPr/>
      <dgm:t>
        <a:bodyPr/>
        <a:lstStyle/>
        <a:p>
          <a:endParaRPr lang="it-IT"/>
        </a:p>
      </dgm:t>
    </dgm:pt>
    <dgm:pt modelId="{2C1B6999-36D2-0F4B-B2ED-94DB07CACC94}" type="sibTrans" cxnId="{98D93E0D-5D1B-8D41-B837-A4CABEECBD38}">
      <dgm:prSet/>
      <dgm:spPr/>
      <dgm:t>
        <a:bodyPr/>
        <a:lstStyle/>
        <a:p>
          <a:endParaRPr lang="it-IT"/>
        </a:p>
      </dgm:t>
    </dgm:pt>
    <dgm:pt modelId="{6DC1FE33-1AF2-D64F-A20E-1B6F80FDA357}">
      <dgm:prSet phldrT="[Testo]"/>
      <dgm:spPr/>
      <dgm:t>
        <a:bodyPr/>
        <a:lstStyle/>
        <a:p>
          <a:r>
            <a:rPr lang="it-IT" b="1" dirty="0"/>
            <a:t>EU GREEN PARTNERS</a:t>
          </a:r>
        </a:p>
        <a:p>
          <a:r>
            <a:rPr lang="it-IT" dirty="0"/>
            <a:t>EU GREEN partners, </a:t>
          </a:r>
          <a:r>
            <a:rPr lang="it-IT" dirty="0" err="1"/>
            <a:t>not</a:t>
          </a:r>
          <a:r>
            <a:rPr lang="it-IT" dirty="0"/>
            <a:t> </a:t>
          </a:r>
          <a:r>
            <a:rPr lang="it-IT" dirty="0" err="1"/>
            <a:t>involved</a:t>
          </a:r>
          <a:r>
            <a:rPr lang="it-IT" dirty="0"/>
            <a:t> in the CORE group, </a:t>
          </a:r>
          <a:r>
            <a:rPr lang="it-IT" dirty="0" err="1"/>
            <a:t>participate</a:t>
          </a:r>
          <a:r>
            <a:rPr lang="it-IT" dirty="0"/>
            <a:t> by </a:t>
          </a:r>
          <a:r>
            <a:rPr lang="it-IT" dirty="0" err="1"/>
            <a:t>sending</a:t>
          </a:r>
          <a:r>
            <a:rPr lang="it-IT" dirty="0"/>
            <a:t> </a:t>
          </a:r>
          <a:r>
            <a:rPr lang="it-IT" dirty="0" err="1"/>
            <a:t>students</a:t>
          </a:r>
          <a:r>
            <a:rPr lang="it-IT" dirty="0"/>
            <a:t> </a:t>
          </a:r>
          <a:r>
            <a:rPr lang="it-IT" dirty="0" err="1"/>
            <a:t>who</a:t>
          </a:r>
          <a:r>
            <a:rPr lang="it-IT" dirty="0"/>
            <a:t> </a:t>
          </a:r>
          <a:r>
            <a:rPr lang="it-IT" dirty="0" err="1"/>
            <a:t>applied</a:t>
          </a:r>
          <a:r>
            <a:rPr lang="it-IT" dirty="0"/>
            <a:t> in the EU GREEN Call for Students</a:t>
          </a:r>
        </a:p>
      </dgm:t>
    </dgm:pt>
    <dgm:pt modelId="{72966F16-8794-4341-BE5C-DF2BFB8E6DDA}" type="parTrans" cxnId="{32C3004C-FE78-7E49-8F4C-030A2AC7762C}">
      <dgm:prSet/>
      <dgm:spPr/>
      <dgm:t>
        <a:bodyPr/>
        <a:lstStyle/>
        <a:p>
          <a:endParaRPr lang="it-IT"/>
        </a:p>
      </dgm:t>
    </dgm:pt>
    <dgm:pt modelId="{8DFA8B86-6F22-BA4B-A5E8-EA3B805B4842}" type="sibTrans" cxnId="{32C3004C-FE78-7E49-8F4C-030A2AC7762C}">
      <dgm:prSet/>
      <dgm:spPr/>
      <dgm:t>
        <a:bodyPr/>
        <a:lstStyle/>
        <a:p>
          <a:endParaRPr lang="it-IT"/>
        </a:p>
      </dgm:t>
    </dgm:pt>
    <dgm:pt modelId="{CAD28AD8-95C6-CB49-94F4-C7E387717F06}">
      <dgm:prSet/>
      <dgm:spPr/>
      <dgm:t>
        <a:bodyPr/>
        <a:lstStyle/>
        <a:p>
          <a:r>
            <a:rPr lang="it-IT" dirty="0">
              <a:solidFill>
                <a:srgbClr val="4F81BD"/>
              </a:solidFill>
            </a:rPr>
            <a:t>EU GREEN University</a:t>
          </a:r>
        </a:p>
      </dgm:t>
    </dgm:pt>
    <dgm:pt modelId="{3A21AB58-B8C7-7448-AEC2-0EF39E597CFF}" type="parTrans" cxnId="{542B7D78-7454-E047-8E46-88198B6C37AC}">
      <dgm:prSet/>
      <dgm:spPr/>
      <dgm:t>
        <a:bodyPr/>
        <a:lstStyle/>
        <a:p>
          <a:endParaRPr lang="it-IT"/>
        </a:p>
      </dgm:t>
    </dgm:pt>
    <dgm:pt modelId="{2057D2DE-E0F9-0B42-8DBC-2B473CD1AC5A}" type="sibTrans" cxnId="{542B7D78-7454-E047-8E46-88198B6C37AC}">
      <dgm:prSet/>
      <dgm:spPr/>
      <dgm:t>
        <a:bodyPr/>
        <a:lstStyle/>
        <a:p>
          <a:endParaRPr lang="it-IT"/>
        </a:p>
      </dgm:t>
    </dgm:pt>
    <dgm:pt modelId="{9E25DF81-05FC-464B-8C75-258BDC000764}">
      <dgm:prSet/>
      <dgm:spPr/>
      <dgm:t>
        <a:bodyPr/>
        <a:lstStyle/>
        <a:p>
          <a:r>
            <a:rPr lang="it-IT" dirty="0">
              <a:solidFill>
                <a:srgbClr val="4F81BD"/>
              </a:solidFill>
            </a:rPr>
            <a:t>CORE SCI partner</a:t>
          </a:r>
        </a:p>
      </dgm:t>
    </dgm:pt>
    <dgm:pt modelId="{BA76E855-D931-BE48-947C-FC8E1F35D730}" type="sibTrans" cxnId="{0F7879A9-2A86-144A-A308-3AED2AE22C8C}">
      <dgm:prSet/>
      <dgm:spPr/>
      <dgm:t>
        <a:bodyPr/>
        <a:lstStyle/>
        <a:p>
          <a:endParaRPr lang="it-IT"/>
        </a:p>
      </dgm:t>
    </dgm:pt>
    <dgm:pt modelId="{E99B9A5F-078C-DB48-9020-D0833208154E}" type="parTrans" cxnId="{0F7879A9-2A86-144A-A308-3AED2AE22C8C}">
      <dgm:prSet/>
      <dgm:spPr/>
      <dgm:t>
        <a:bodyPr/>
        <a:lstStyle/>
        <a:p>
          <a:endParaRPr lang="it-IT"/>
        </a:p>
      </dgm:t>
    </dgm:pt>
    <dgm:pt modelId="{D63CAC12-0162-7F42-BB41-5E10A1A37073}">
      <dgm:prSet/>
      <dgm:spPr/>
      <dgm:t>
        <a:bodyPr/>
        <a:lstStyle/>
        <a:p>
          <a:r>
            <a:rPr lang="it-IT" dirty="0">
              <a:solidFill>
                <a:srgbClr val="4F81BD"/>
              </a:solidFill>
            </a:rPr>
            <a:t>EU GREEN University</a:t>
          </a:r>
        </a:p>
      </dgm:t>
    </dgm:pt>
    <dgm:pt modelId="{8189D182-5379-ED4A-B0AD-8864DE74385F}" type="parTrans" cxnId="{48D9A393-96A6-914C-9044-E89A10498872}">
      <dgm:prSet/>
      <dgm:spPr/>
      <dgm:t>
        <a:bodyPr/>
        <a:lstStyle/>
        <a:p>
          <a:endParaRPr lang="it-IT"/>
        </a:p>
      </dgm:t>
    </dgm:pt>
    <dgm:pt modelId="{08CAEC8A-12AF-2D45-BAD3-E0E58D707D29}" type="sibTrans" cxnId="{48D9A393-96A6-914C-9044-E89A10498872}">
      <dgm:prSet/>
      <dgm:spPr/>
      <dgm:t>
        <a:bodyPr/>
        <a:lstStyle/>
        <a:p>
          <a:endParaRPr lang="it-IT"/>
        </a:p>
      </dgm:t>
    </dgm:pt>
    <dgm:pt modelId="{4B092036-0A82-EA41-9969-ECD93E18C329}">
      <dgm:prSet/>
      <dgm:spPr/>
      <dgm:t>
        <a:bodyPr/>
        <a:lstStyle/>
        <a:p>
          <a:r>
            <a:rPr lang="it-IT" dirty="0">
              <a:solidFill>
                <a:srgbClr val="4F81BD"/>
              </a:solidFill>
            </a:rPr>
            <a:t>EU GREEN University</a:t>
          </a:r>
        </a:p>
      </dgm:t>
    </dgm:pt>
    <dgm:pt modelId="{6D711154-1D81-F842-894F-3142C8ADDD95}" type="parTrans" cxnId="{2243317E-6BD4-4F47-9F7C-4ACC9E1ED96B}">
      <dgm:prSet/>
      <dgm:spPr/>
      <dgm:t>
        <a:bodyPr/>
        <a:lstStyle/>
        <a:p>
          <a:endParaRPr lang="it-IT"/>
        </a:p>
      </dgm:t>
    </dgm:pt>
    <dgm:pt modelId="{0BF65325-915B-EE46-9EDC-DBF2CAF38214}" type="sibTrans" cxnId="{2243317E-6BD4-4F47-9F7C-4ACC9E1ED96B}">
      <dgm:prSet/>
      <dgm:spPr/>
      <dgm:t>
        <a:bodyPr/>
        <a:lstStyle/>
        <a:p>
          <a:endParaRPr lang="it-IT"/>
        </a:p>
      </dgm:t>
    </dgm:pt>
    <dgm:pt modelId="{3CFBAE9E-3422-AD4E-9B51-B3BBE4444E40}">
      <dgm:prSet phldrT="[Testo]"/>
      <dgm:spPr/>
      <dgm:t>
        <a:bodyPr/>
        <a:lstStyle/>
        <a:p>
          <a:r>
            <a:rPr lang="it-IT" dirty="0"/>
            <a:t>ADM/SCI Coordinator</a:t>
          </a:r>
        </a:p>
      </dgm:t>
    </dgm:pt>
    <dgm:pt modelId="{9ECCC3E2-0241-7B44-AC5D-BE94B0135B59}" type="sibTrans" cxnId="{1FAEC1BB-ABB8-E74D-8B4F-1CF66766A659}">
      <dgm:prSet/>
      <dgm:spPr/>
      <dgm:t>
        <a:bodyPr/>
        <a:lstStyle/>
        <a:p>
          <a:endParaRPr lang="it-IT"/>
        </a:p>
      </dgm:t>
    </dgm:pt>
    <dgm:pt modelId="{04E979D1-3A5D-6343-9132-D1E21590F1E0}" type="parTrans" cxnId="{1FAEC1BB-ABB8-E74D-8B4F-1CF66766A659}">
      <dgm:prSet/>
      <dgm:spPr/>
      <dgm:t>
        <a:bodyPr/>
        <a:lstStyle/>
        <a:p>
          <a:endParaRPr lang="it-IT"/>
        </a:p>
      </dgm:t>
    </dgm:pt>
    <dgm:pt modelId="{31161075-838A-0C41-858F-3A79F54C82B1}" type="pres">
      <dgm:prSet presAssocID="{8CFD6AF1-2374-D444-94FD-58DB47B414C1}" presName="mainComposite" presStyleCnt="0">
        <dgm:presLayoutVars>
          <dgm:chPref val="1"/>
          <dgm:dir/>
          <dgm:animOne val="branch"/>
          <dgm:animLvl val="lvl"/>
          <dgm:resizeHandles val="exact"/>
        </dgm:presLayoutVars>
      </dgm:prSet>
      <dgm:spPr/>
    </dgm:pt>
    <dgm:pt modelId="{C85E6418-52D5-0744-B98F-0DE205B18A78}" type="pres">
      <dgm:prSet presAssocID="{8CFD6AF1-2374-D444-94FD-58DB47B414C1}" presName="hierFlow" presStyleCnt="0"/>
      <dgm:spPr/>
    </dgm:pt>
    <dgm:pt modelId="{A81CFF61-46E2-0A41-94B8-4DAF7B27E51B}" type="pres">
      <dgm:prSet presAssocID="{8CFD6AF1-2374-D444-94FD-58DB47B414C1}" presName="firstBuf" presStyleCnt="0"/>
      <dgm:spPr/>
    </dgm:pt>
    <dgm:pt modelId="{22FAC89F-AF3F-D044-9279-2E942C1C3CB7}" type="pres">
      <dgm:prSet presAssocID="{8CFD6AF1-2374-D444-94FD-58DB47B414C1}" presName="hierChild1" presStyleCnt="0">
        <dgm:presLayoutVars>
          <dgm:chPref val="1"/>
          <dgm:animOne val="branch"/>
          <dgm:animLvl val="lvl"/>
        </dgm:presLayoutVars>
      </dgm:prSet>
      <dgm:spPr/>
    </dgm:pt>
    <dgm:pt modelId="{49C46E56-AD79-1B44-8FF8-F18044A608DD}" type="pres">
      <dgm:prSet presAssocID="{3CFBAE9E-3422-AD4E-9B51-B3BBE4444E40}" presName="Name14" presStyleCnt="0"/>
      <dgm:spPr/>
    </dgm:pt>
    <dgm:pt modelId="{DFAD388A-15D7-D940-B97F-328D5C8DA0F5}" type="pres">
      <dgm:prSet presAssocID="{3CFBAE9E-3422-AD4E-9B51-B3BBE4444E40}" presName="level1Shape" presStyleLbl="node0" presStyleIdx="0" presStyleCnt="1">
        <dgm:presLayoutVars>
          <dgm:chPref val="3"/>
        </dgm:presLayoutVars>
      </dgm:prSet>
      <dgm:spPr/>
    </dgm:pt>
    <dgm:pt modelId="{5619DF72-8DDB-184D-82B6-B3998716132C}" type="pres">
      <dgm:prSet presAssocID="{3CFBAE9E-3422-AD4E-9B51-B3BBE4444E40}" presName="hierChild2" presStyleCnt="0"/>
      <dgm:spPr/>
    </dgm:pt>
    <dgm:pt modelId="{0F282386-2583-FC4C-BAFA-95A57E0DBE23}" type="pres">
      <dgm:prSet presAssocID="{43EC3FAD-99D4-C34D-850C-583DCB80687C}" presName="Name19" presStyleLbl="parChTrans1D2" presStyleIdx="0" presStyleCnt="3"/>
      <dgm:spPr/>
    </dgm:pt>
    <dgm:pt modelId="{E9B2F241-E4FA-434E-B832-850CF9D5DCA3}" type="pres">
      <dgm:prSet presAssocID="{3A0D6A66-AB84-5D4F-8790-E03FD816E3E8}" presName="Name21" presStyleCnt="0"/>
      <dgm:spPr/>
    </dgm:pt>
    <dgm:pt modelId="{E1B3670E-C628-3242-96C9-A88FFA2DBE34}" type="pres">
      <dgm:prSet presAssocID="{3A0D6A66-AB84-5D4F-8790-E03FD816E3E8}" presName="level2Shape" presStyleLbl="node2" presStyleIdx="0" presStyleCnt="3"/>
      <dgm:spPr/>
    </dgm:pt>
    <dgm:pt modelId="{24BFDFA5-F006-0144-904F-5D902D51E92C}" type="pres">
      <dgm:prSet presAssocID="{3A0D6A66-AB84-5D4F-8790-E03FD816E3E8}" presName="hierChild3" presStyleCnt="0"/>
      <dgm:spPr/>
    </dgm:pt>
    <dgm:pt modelId="{CD36B409-AEC3-CA4D-9368-4ECFF058C3FD}" type="pres">
      <dgm:prSet presAssocID="{A49458E4-97A7-DE46-9752-5026386FC43E}" presName="Name19" presStyleLbl="parChTrans1D3" presStyleIdx="0" presStyleCnt="6"/>
      <dgm:spPr/>
    </dgm:pt>
    <dgm:pt modelId="{1950FE09-6C05-494B-861B-9528204A337A}" type="pres">
      <dgm:prSet presAssocID="{C3AE6CA7-A711-EB49-B4DF-E1DB8A9C0E3E}" presName="Name21" presStyleCnt="0"/>
      <dgm:spPr/>
    </dgm:pt>
    <dgm:pt modelId="{A71908EE-F424-6346-9655-8102AF187E3F}" type="pres">
      <dgm:prSet presAssocID="{C3AE6CA7-A711-EB49-B4DF-E1DB8A9C0E3E}" presName="level2Shape" presStyleLbl="node3" presStyleIdx="0" presStyleCnt="6"/>
      <dgm:spPr/>
    </dgm:pt>
    <dgm:pt modelId="{8E72F327-8B93-5548-B7E4-2B35487D1DBA}" type="pres">
      <dgm:prSet presAssocID="{C3AE6CA7-A711-EB49-B4DF-E1DB8A9C0E3E}" presName="hierChild3" presStyleCnt="0"/>
      <dgm:spPr/>
    </dgm:pt>
    <dgm:pt modelId="{29508192-EFB5-0F43-9B6F-9D243795BC30}" type="pres">
      <dgm:prSet presAssocID="{C2AA7BAB-33D8-1D40-9DE1-1A3E026BA5AB}" presName="Name19" presStyleLbl="parChTrans1D3" presStyleIdx="1" presStyleCnt="6"/>
      <dgm:spPr/>
    </dgm:pt>
    <dgm:pt modelId="{B585A3CB-66F9-704D-8E12-BF72804B4400}" type="pres">
      <dgm:prSet presAssocID="{321D3784-6935-654F-8684-DA9253AEC692}" presName="Name21" presStyleCnt="0"/>
      <dgm:spPr/>
    </dgm:pt>
    <dgm:pt modelId="{83DB14FC-7298-C841-9338-CFB2CF091566}" type="pres">
      <dgm:prSet presAssocID="{321D3784-6935-654F-8684-DA9253AEC692}" presName="level2Shape" presStyleLbl="node3" presStyleIdx="1" presStyleCnt="6"/>
      <dgm:spPr/>
    </dgm:pt>
    <dgm:pt modelId="{6A034E8B-E16F-534A-A2F0-6442511C517C}" type="pres">
      <dgm:prSet presAssocID="{321D3784-6935-654F-8684-DA9253AEC692}" presName="hierChild3" presStyleCnt="0"/>
      <dgm:spPr/>
    </dgm:pt>
    <dgm:pt modelId="{5BFB8A0C-8722-284B-B596-AFE13474188B}" type="pres">
      <dgm:prSet presAssocID="{E99B9A5F-078C-DB48-9020-D0833208154E}" presName="Name19" presStyleLbl="parChTrans1D2" presStyleIdx="1" presStyleCnt="3"/>
      <dgm:spPr/>
    </dgm:pt>
    <dgm:pt modelId="{48667DD2-9E5B-A44B-B5F2-C34D47804092}" type="pres">
      <dgm:prSet presAssocID="{9E25DF81-05FC-464B-8C75-258BDC000764}" presName="Name21" presStyleCnt="0"/>
      <dgm:spPr/>
    </dgm:pt>
    <dgm:pt modelId="{1009F7FE-A027-6B4E-9771-D4AE6E7DC369}" type="pres">
      <dgm:prSet presAssocID="{9E25DF81-05FC-464B-8C75-258BDC000764}" presName="level2Shape" presStyleLbl="node2" presStyleIdx="1" presStyleCnt="3"/>
      <dgm:spPr/>
    </dgm:pt>
    <dgm:pt modelId="{8C861C34-1D5A-AF47-A947-FB09195050D0}" type="pres">
      <dgm:prSet presAssocID="{9E25DF81-05FC-464B-8C75-258BDC000764}" presName="hierChild3" presStyleCnt="0"/>
      <dgm:spPr/>
    </dgm:pt>
    <dgm:pt modelId="{8B88FCAF-0CE5-2D40-BF2C-7F8E44D57936}" type="pres">
      <dgm:prSet presAssocID="{8189D182-5379-ED4A-B0AD-8864DE74385F}" presName="Name19" presStyleLbl="parChTrans1D3" presStyleIdx="2" presStyleCnt="6"/>
      <dgm:spPr/>
    </dgm:pt>
    <dgm:pt modelId="{8EB07ECD-0D11-A243-9C88-E6E0263105DE}" type="pres">
      <dgm:prSet presAssocID="{D63CAC12-0162-7F42-BB41-5E10A1A37073}" presName="Name21" presStyleCnt="0"/>
      <dgm:spPr/>
    </dgm:pt>
    <dgm:pt modelId="{0964349A-93F2-0848-BB69-DF83CB83F634}" type="pres">
      <dgm:prSet presAssocID="{D63CAC12-0162-7F42-BB41-5E10A1A37073}" presName="level2Shape" presStyleLbl="node3" presStyleIdx="2" presStyleCnt="6"/>
      <dgm:spPr/>
    </dgm:pt>
    <dgm:pt modelId="{BEFD68C3-CD91-B74A-B842-EE96D968600C}" type="pres">
      <dgm:prSet presAssocID="{D63CAC12-0162-7F42-BB41-5E10A1A37073}" presName="hierChild3" presStyleCnt="0"/>
      <dgm:spPr/>
    </dgm:pt>
    <dgm:pt modelId="{957DB1FE-B6A6-3845-9149-3FC3F186C5D3}" type="pres">
      <dgm:prSet presAssocID="{6D711154-1D81-F842-894F-3142C8ADDD95}" presName="Name19" presStyleLbl="parChTrans1D3" presStyleIdx="3" presStyleCnt="6"/>
      <dgm:spPr/>
    </dgm:pt>
    <dgm:pt modelId="{CB8DC12F-5112-E643-9D1B-8CEFEB04F8B1}" type="pres">
      <dgm:prSet presAssocID="{4B092036-0A82-EA41-9969-ECD93E18C329}" presName="Name21" presStyleCnt="0"/>
      <dgm:spPr/>
    </dgm:pt>
    <dgm:pt modelId="{327DED0B-69E5-6F40-A665-33B7B2C93E2C}" type="pres">
      <dgm:prSet presAssocID="{4B092036-0A82-EA41-9969-ECD93E18C329}" presName="level2Shape" presStyleLbl="node3" presStyleIdx="3" presStyleCnt="6"/>
      <dgm:spPr/>
    </dgm:pt>
    <dgm:pt modelId="{65F32F7B-85D3-A949-B645-E34F92DFFFBF}" type="pres">
      <dgm:prSet presAssocID="{4B092036-0A82-EA41-9969-ECD93E18C329}" presName="hierChild3" presStyleCnt="0"/>
      <dgm:spPr/>
    </dgm:pt>
    <dgm:pt modelId="{CB7E146B-9932-D245-BCDC-901D3C12B750}" type="pres">
      <dgm:prSet presAssocID="{215571D6-5F5D-DD44-BDF5-8EA56DDCE695}" presName="Name19" presStyleLbl="parChTrans1D2" presStyleIdx="2" presStyleCnt="3"/>
      <dgm:spPr/>
    </dgm:pt>
    <dgm:pt modelId="{CB6CB1D2-BFBD-BC47-993B-FE25AAD9735C}" type="pres">
      <dgm:prSet presAssocID="{BD24CAAA-743B-AA4D-9B17-9A8C65650966}" presName="Name21" presStyleCnt="0"/>
      <dgm:spPr/>
    </dgm:pt>
    <dgm:pt modelId="{89DCE4E6-02CC-874C-8D54-166C6EE633CF}" type="pres">
      <dgm:prSet presAssocID="{BD24CAAA-743B-AA4D-9B17-9A8C65650966}" presName="level2Shape" presStyleLbl="node2" presStyleIdx="2" presStyleCnt="3"/>
      <dgm:spPr/>
    </dgm:pt>
    <dgm:pt modelId="{032C785C-22B5-A34C-8E60-5936E133D4F0}" type="pres">
      <dgm:prSet presAssocID="{BD24CAAA-743B-AA4D-9B17-9A8C65650966}" presName="hierChild3" presStyleCnt="0"/>
      <dgm:spPr/>
    </dgm:pt>
    <dgm:pt modelId="{02E26DDD-DA73-A94E-A344-E19106F9309A}" type="pres">
      <dgm:prSet presAssocID="{BDED9781-F930-DC4B-BED5-913BDD49EBF0}" presName="Name19" presStyleLbl="parChTrans1D3" presStyleIdx="4" presStyleCnt="6"/>
      <dgm:spPr/>
    </dgm:pt>
    <dgm:pt modelId="{653DEBBD-260D-6544-991B-2A63DD7CD12B}" type="pres">
      <dgm:prSet presAssocID="{EAE86587-E3A4-4A42-920C-0F87C607C088}" presName="Name21" presStyleCnt="0"/>
      <dgm:spPr/>
    </dgm:pt>
    <dgm:pt modelId="{26BFCBAB-1001-254B-A4A4-AE78A9E8B58A}" type="pres">
      <dgm:prSet presAssocID="{EAE86587-E3A4-4A42-920C-0F87C607C088}" presName="level2Shape" presStyleLbl="node3" presStyleIdx="4" presStyleCnt="6"/>
      <dgm:spPr/>
    </dgm:pt>
    <dgm:pt modelId="{5F96E350-205F-B648-AF5E-77566E3B2022}" type="pres">
      <dgm:prSet presAssocID="{EAE86587-E3A4-4A42-920C-0F87C607C088}" presName="hierChild3" presStyleCnt="0"/>
      <dgm:spPr/>
    </dgm:pt>
    <dgm:pt modelId="{4FF4D1BE-5C75-6341-8713-D5FCDB7FF711}" type="pres">
      <dgm:prSet presAssocID="{3A21AB58-B8C7-7448-AEC2-0EF39E597CFF}" presName="Name19" presStyleLbl="parChTrans1D3" presStyleIdx="5" presStyleCnt="6"/>
      <dgm:spPr/>
    </dgm:pt>
    <dgm:pt modelId="{9D2FD44C-966D-3C45-97F1-2A630763C0FF}" type="pres">
      <dgm:prSet presAssocID="{CAD28AD8-95C6-CB49-94F4-C7E387717F06}" presName="Name21" presStyleCnt="0"/>
      <dgm:spPr/>
    </dgm:pt>
    <dgm:pt modelId="{4318DDD6-CC03-7843-9FF2-860FA0416CC3}" type="pres">
      <dgm:prSet presAssocID="{CAD28AD8-95C6-CB49-94F4-C7E387717F06}" presName="level2Shape" presStyleLbl="node3" presStyleIdx="5" presStyleCnt="6"/>
      <dgm:spPr/>
    </dgm:pt>
    <dgm:pt modelId="{4D971BC6-45B5-9C49-B125-31B040B2A010}" type="pres">
      <dgm:prSet presAssocID="{CAD28AD8-95C6-CB49-94F4-C7E387717F06}" presName="hierChild3" presStyleCnt="0"/>
      <dgm:spPr/>
    </dgm:pt>
    <dgm:pt modelId="{24B431B6-DDCC-8948-A8D9-C50352AE119B}" type="pres">
      <dgm:prSet presAssocID="{8CFD6AF1-2374-D444-94FD-58DB47B414C1}" presName="bgShapesFlow" presStyleCnt="0"/>
      <dgm:spPr/>
    </dgm:pt>
    <dgm:pt modelId="{9D5A1CC4-9E4F-2B4D-A2C4-510A1FB9BD16}" type="pres">
      <dgm:prSet presAssocID="{07C05BD9-505B-1946-BA65-AE34D9238872}" presName="rectComp" presStyleCnt="0"/>
      <dgm:spPr/>
    </dgm:pt>
    <dgm:pt modelId="{4B7B0469-D867-FE49-A443-C87250F03E4E}" type="pres">
      <dgm:prSet presAssocID="{07C05BD9-505B-1946-BA65-AE34D9238872}" presName="bgRect" presStyleLbl="bgShp" presStyleIdx="0" presStyleCnt="3"/>
      <dgm:spPr/>
    </dgm:pt>
    <dgm:pt modelId="{D2E56FF1-1B8F-DF4F-9729-1EF8E8EA3485}" type="pres">
      <dgm:prSet presAssocID="{07C05BD9-505B-1946-BA65-AE34D9238872}" presName="bgRectTx" presStyleLbl="bgShp" presStyleIdx="0" presStyleCnt="3">
        <dgm:presLayoutVars>
          <dgm:bulletEnabled val="1"/>
        </dgm:presLayoutVars>
      </dgm:prSet>
      <dgm:spPr/>
    </dgm:pt>
    <dgm:pt modelId="{635BB1FC-3387-2240-8FD9-EC3123F31334}" type="pres">
      <dgm:prSet presAssocID="{07C05BD9-505B-1946-BA65-AE34D9238872}" presName="spComp" presStyleCnt="0"/>
      <dgm:spPr/>
    </dgm:pt>
    <dgm:pt modelId="{06D41C27-59DD-E641-9481-8FE4F70FF6D5}" type="pres">
      <dgm:prSet presAssocID="{07C05BD9-505B-1946-BA65-AE34D9238872}" presName="vSp" presStyleCnt="0"/>
      <dgm:spPr/>
    </dgm:pt>
    <dgm:pt modelId="{F934CD59-FD9F-E341-AE30-DE7FB45C6CB1}" type="pres">
      <dgm:prSet presAssocID="{83D32347-9140-6244-A99C-2CC00D89589D}" presName="rectComp" presStyleCnt="0"/>
      <dgm:spPr/>
    </dgm:pt>
    <dgm:pt modelId="{E1FCAB53-A103-A648-B5E7-979BE8CF1839}" type="pres">
      <dgm:prSet presAssocID="{83D32347-9140-6244-A99C-2CC00D89589D}" presName="bgRect" presStyleLbl="bgShp" presStyleIdx="1" presStyleCnt="3"/>
      <dgm:spPr/>
    </dgm:pt>
    <dgm:pt modelId="{3CE71D7C-C4D8-AC4E-A070-95BE44E918BD}" type="pres">
      <dgm:prSet presAssocID="{83D32347-9140-6244-A99C-2CC00D89589D}" presName="bgRectTx" presStyleLbl="bgShp" presStyleIdx="1" presStyleCnt="3">
        <dgm:presLayoutVars>
          <dgm:bulletEnabled val="1"/>
        </dgm:presLayoutVars>
      </dgm:prSet>
      <dgm:spPr/>
    </dgm:pt>
    <dgm:pt modelId="{4E2759B5-722C-D44C-90B1-9FF4AB86F8AA}" type="pres">
      <dgm:prSet presAssocID="{83D32347-9140-6244-A99C-2CC00D89589D}" presName="spComp" presStyleCnt="0"/>
      <dgm:spPr/>
    </dgm:pt>
    <dgm:pt modelId="{9950E23D-31FA-E644-BB20-7DAFAA3A1BDC}" type="pres">
      <dgm:prSet presAssocID="{83D32347-9140-6244-A99C-2CC00D89589D}" presName="vSp" presStyleCnt="0"/>
      <dgm:spPr/>
    </dgm:pt>
    <dgm:pt modelId="{44029F41-0558-174A-96CD-972872274E54}" type="pres">
      <dgm:prSet presAssocID="{6DC1FE33-1AF2-D64F-A20E-1B6F80FDA357}" presName="rectComp" presStyleCnt="0"/>
      <dgm:spPr/>
    </dgm:pt>
    <dgm:pt modelId="{5633BAA9-EBDB-244B-90FC-AF4B318AADB7}" type="pres">
      <dgm:prSet presAssocID="{6DC1FE33-1AF2-D64F-A20E-1B6F80FDA357}" presName="bgRect" presStyleLbl="bgShp" presStyleIdx="2" presStyleCnt="3"/>
      <dgm:spPr/>
    </dgm:pt>
    <dgm:pt modelId="{C78E3EC5-15C5-6C4C-8763-216A5DFE348A}" type="pres">
      <dgm:prSet presAssocID="{6DC1FE33-1AF2-D64F-A20E-1B6F80FDA357}" presName="bgRectTx" presStyleLbl="bgShp" presStyleIdx="2" presStyleCnt="3">
        <dgm:presLayoutVars>
          <dgm:bulletEnabled val="1"/>
        </dgm:presLayoutVars>
      </dgm:prSet>
      <dgm:spPr/>
    </dgm:pt>
  </dgm:ptLst>
  <dgm:cxnLst>
    <dgm:cxn modelId="{D64E5403-2FCA-6640-BBEA-BDDFAFA0C6DC}" type="presOf" srcId="{D63CAC12-0162-7F42-BB41-5E10A1A37073}" destId="{0964349A-93F2-0848-BB69-DF83CB83F634}" srcOrd="0" destOrd="0" presId="urn:microsoft.com/office/officeart/2005/8/layout/hierarchy6"/>
    <dgm:cxn modelId="{119AE409-7499-E643-9255-4046BB1E0E08}" type="presOf" srcId="{EAE86587-E3A4-4A42-920C-0F87C607C088}" destId="{26BFCBAB-1001-254B-A4A4-AE78A9E8B58A}" srcOrd="0" destOrd="0" presId="urn:microsoft.com/office/officeart/2005/8/layout/hierarchy6"/>
    <dgm:cxn modelId="{CF249E0A-9477-0048-8699-31F89D6C52B2}" srcId="{3A0D6A66-AB84-5D4F-8790-E03FD816E3E8}" destId="{C3AE6CA7-A711-EB49-B4DF-E1DB8A9C0E3E}" srcOrd="0" destOrd="0" parTransId="{A49458E4-97A7-DE46-9752-5026386FC43E}" sibTransId="{113DC45B-71CC-B248-A79A-B8BEE282D77A}"/>
    <dgm:cxn modelId="{98D93E0D-5D1B-8D41-B837-A4CABEECBD38}" srcId="{8CFD6AF1-2374-D444-94FD-58DB47B414C1}" destId="{83D32347-9140-6244-A99C-2CC00D89589D}" srcOrd="2" destOrd="0" parTransId="{4E89569A-3E0B-A34D-989E-1B635CBF1F6A}" sibTransId="{2C1B6999-36D2-0F4B-B2ED-94DB07CACC94}"/>
    <dgm:cxn modelId="{25574A16-24A7-684C-97E5-20986311F574}" type="presOf" srcId="{E99B9A5F-078C-DB48-9020-D0833208154E}" destId="{5BFB8A0C-8722-284B-B596-AFE13474188B}" srcOrd="0" destOrd="0" presId="urn:microsoft.com/office/officeart/2005/8/layout/hierarchy6"/>
    <dgm:cxn modelId="{6A16E016-CEEB-5D4B-A094-05FC62DD5C6C}" type="presOf" srcId="{4B092036-0A82-EA41-9969-ECD93E18C329}" destId="{327DED0B-69E5-6F40-A665-33B7B2C93E2C}" srcOrd="0" destOrd="0" presId="urn:microsoft.com/office/officeart/2005/8/layout/hierarchy6"/>
    <dgm:cxn modelId="{4E46C728-E1F9-4641-9415-CA38BF99F6AA}" type="presOf" srcId="{BDED9781-F930-DC4B-BED5-913BDD49EBF0}" destId="{02E26DDD-DA73-A94E-A344-E19106F9309A}" srcOrd="0" destOrd="0" presId="urn:microsoft.com/office/officeart/2005/8/layout/hierarchy6"/>
    <dgm:cxn modelId="{90FDC32C-9F45-3C44-87BB-E67331F437B6}" type="presOf" srcId="{07C05BD9-505B-1946-BA65-AE34D9238872}" destId="{D2E56FF1-1B8F-DF4F-9729-1EF8E8EA3485}" srcOrd="1" destOrd="0" presId="urn:microsoft.com/office/officeart/2005/8/layout/hierarchy6"/>
    <dgm:cxn modelId="{A6BF1832-B4D2-C44B-9E33-12B101302D4D}" type="presOf" srcId="{9E25DF81-05FC-464B-8C75-258BDC000764}" destId="{1009F7FE-A027-6B4E-9771-D4AE6E7DC369}" srcOrd="0" destOrd="0" presId="urn:microsoft.com/office/officeart/2005/8/layout/hierarchy6"/>
    <dgm:cxn modelId="{20B28C35-1DE0-3C4C-BC04-9BDA1F2ACA27}" srcId="{3CFBAE9E-3422-AD4E-9B51-B3BBE4444E40}" destId="{BD24CAAA-743B-AA4D-9B17-9A8C65650966}" srcOrd="2" destOrd="0" parTransId="{215571D6-5F5D-DD44-BDF5-8EA56DDCE695}" sibTransId="{C3048923-F404-1F48-B1B1-69AD3A19EB99}"/>
    <dgm:cxn modelId="{AFFEF65C-A672-7041-A678-FDFF363BF73C}" type="presOf" srcId="{6DC1FE33-1AF2-D64F-A20E-1B6F80FDA357}" destId="{5633BAA9-EBDB-244B-90FC-AF4B318AADB7}" srcOrd="0" destOrd="0" presId="urn:microsoft.com/office/officeart/2005/8/layout/hierarchy6"/>
    <dgm:cxn modelId="{7576A341-DE8D-1845-9A89-2E099678BA93}" type="presOf" srcId="{43EC3FAD-99D4-C34D-850C-583DCB80687C}" destId="{0F282386-2583-FC4C-BAFA-95A57E0DBE23}" srcOrd="0" destOrd="0" presId="urn:microsoft.com/office/officeart/2005/8/layout/hierarchy6"/>
    <dgm:cxn modelId="{B5CF0C45-6A6D-C74A-BE6F-1F555BDA3979}" type="presOf" srcId="{3A0D6A66-AB84-5D4F-8790-E03FD816E3E8}" destId="{E1B3670E-C628-3242-96C9-A88FFA2DBE34}" srcOrd="0" destOrd="0" presId="urn:microsoft.com/office/officeart/2005/8/layout/hierarchy6"/>
    <dgm:cxn modelId="{8205C06A-0651-3A4C-B981-B1D0EA2B3418}" type="presOf" srcId="{BD24CAAA-743B-AA4D-9B17-9A8C65650966}" destId="{89DCE4E6-02CC-874C-8D54-166C6EE633CF}" srcOrd="0" destOrd="0" presId="urn:microsoft.com/office/officeart/2005/8/layout/hierarchy6"/>
    <dgm:cxn modelId="{32C3004C-FE78-7E49-8F4C-030A2AC7762C}" srcId="{8CFD6AF1-2374-D444-94FD-58DB47B414C1}" destId="{6DC1FE33-1AF2-D64F-A20E-1B6F80FDA357}" srcOrd="3" destOrd="0" parTransId="{72966F16-8794-4341-BE5C-DF2BFB8E6DDA}" sibTransId="{8DFA8B86-6F22-BA4B-A5E8-EA3B805B4842}"/>
    <dgm:cxn modelId="{74CF2D53-04E1-0747-8F3B-B498D83DEB4E}" type="presOf" srcId="{83D32347-9140-6244-A99C-2CC00D89589D}" destId="{E1FCAB53-A103-A648-B5E7-979BE8CF1839}" srcOrd="0" destOrd="0" presId="urn:microsoft.com/office/officeart/2005/8/layout/hierarchy6"/>
    <dgm:cxn modelId="{0EA18555-D555-5B41-ACE2-7F178D829BF1}" type="presOf" srcId="{CAD28AD8-95C6-CB49-94F4-C7E387717F06}" destId="{4318DDD6-CC03-7843-9FF2-860FA0416CC3}" srcOrd="0" destOrd="0" presId="urn:microsoft.com/office/officeart/2005/8/layout/hierarchy6"/>
    <dgm:cxn modelId="{542B7D78-7454-E047-8E46-88198B6C37AC}" srcId="{BD24CAAA-743B-AA4D-9B17-9A8C65650966}" destId="{CAD28AD8-95C6-CB49-94F4-C7E387717F06}" srcOrd="1" destOrd="0" parTransId="{3A21AB58-B8C7-7448-AEC2-0EF39E597CFF}" sibTransId="{2057D2DE-E0F9-0B42-8DBC-2B473CD1AC5A}"/>
    <dgm:cxn modelId="{B0ED155A-3CB1-3F43-A4AF-C2D1D8D79CAB}" srcId="{3CFBAE9E-3422-AD4E-9B51-B3BBE4444E40}" destId="{3A0D6A66-AB84-5D4F-8790-E03FD816E3E8}" srcOrd="0" destOrd="0" parTransId="{43EC3FAD-99D4-C34D-850C-583DCB80687C}" sibTransId="{18CA0C6C-BD59-CB42-819C-2DCFDEEA9C06}"/>
    <dgm:cxn modelId="{2243317E-6BD4-4F47-9F7C-4ACC9E1ED96B}" srcId="{9E25DF81-05FC-464B-8C75-258BDC000764}" destId="{4B092036-0A82-EA41-9969-ECD93E18C329}" srcOrd="1" destOrd="0" parTransId="{6D711154-1D81-F842-894F-3142C8ADDD95}" sibTransId="{0BF65325-915B-EE46-9EDC-DBF2CAF38214}"/>
    <dgm:cxn modelId="{48D9A393-96A6-914C-9044-E89A10498872}" srcId="{9E25DF81-05FC-464B-8C75-258BDC000764}" destId="{D63CAC12-0162-7F42-BB41-5E10A1A37073}" srcOrd="0" destOrd="0" parTransId="{8189D182-5379-ED4A-B0AD-8864DE74385F}" sibTransId="{08CAEC8A-12AF-2D45-BAD3-E0E58D707D29}"/>
    <dgm:cxn modelId="{F1B44E97-9B5A-F24B-978E-DB6083E51C68}" type="presOf" srcId="{A49458E4-97A7-DE46-9752-5026386FC43E}" destId="{CD36B409-AEC3-CA4D-9368-4ECFF058C3FD}" srcOrd="0" destOrd="0" presId="urn:microsoft.com/office/officeart/2005/8/layout/hierarchy6"/>
    <dgm:cxn modelId="{2633129D-56C7-754D-A368-B707D8B7ED5C}" type="presOf" srcId="{6DC1FE33-1AF2-D64F-A20E-1B6F80FDA357}" destId="{C78E3EC5-15C5-6C4C-8763-216A5DFE348A}" srcOrd="1" destOrd="0" presId="urn:microsoft.com/office/officeart/2005/8/layout/hierarchy6"/>
    <dgm:cxn modelId="{2A15F29E-D9F3-A845-9A87-8838F34CC7A5}" type="presOf" srcId="{3A21AB58-B8C7-7448-AEC2-0EF39E597CFF}" destId="{4FF4D1BE-5C75-6341-8713-D5FCDB7FF711}" srcOrd="0" destOrd="0" presId="urn:microsoft.com/office/officeart/2005/8/layout/hierarchy6"/>
    <dgm:cxn modelId="{162D599F-155B-B147-87FD-FEF49047782C}" srcId="{8CFD6AF1-2374-D444-94FD-58DB47B414C1}" destId="{07C05BD9-505B-1946-BA65-AE34D9238872}" srcOrd="1" destOrd="0" parTransId="{2EFB1FE6-442C-C04D-A5F9-30AF852B2A6C}" sibTransId="{708C0F04-8297-084E-BD35-BCDA262EC844}"/>
    <dgm:cxn modelId="{0F7879A9-2A86-144A-A308-3AED2AE22C8C}" srcId="{3CFBAE9E-3422-AD4E-9B51-B3BBE4444E40}" destId="{9E25DF81-05FC-464B-8C75-258BDC000764}" srcOrd="1" destOrd="0" parTransId="{E99B9A5F-078C-DB48-9020-D0833208154E}" sibTransId="{BA76E855-D931-BE48-947C-FC8E1F35D730}"/>
    <dgm:cxn modelId="{1FAEC1BB-ABB8-E74D-8B4F-1CF66766A659}" srcId="{8CFD6AF1-2374-D444-94FD-58DB47B414C1}" destId="{3CFBAE9E-3422-AD4E-9B51-B3BBE4444E40}" srcOrd="0" destOrd="0" parTransId="{04E979D1-3A5D-6343-9132-D1E21590F1E0}" sibTransId="{9ECCC3E2-0241-7B44-AC5D-BE94B0135B59}"/>
    <dgm:cxn modelId="{53823AC3-7C52-6949-B427-33CAB41A63E1}" srcId="{BD24CAAA-743B-AA4D-9B17-9A8C65650966}" destId="{EAE86587-E3A4-4A42-920C-0F87C607C088}" srcOrd="0" destOrd="0" parTransId="{BDED9781-F930-DC4B-BED5-913BDD49EBF0}" sibTransId="{B429B538-0075-634C-8996-A6E0ECA934A3}"/>
    <dgm:cxn modelId="{4E0942C5-F125-3F41-9F21-6050C89C8038}" type="presOf" srcId="{83D32347-9140-6244-A99C-2CC00D89589D}" destId="{3CE71D7C-C4D8-AC4E-A070-95BE44E918BD}" srcOrd="1" destOrd="0" presId="urn:microsoft.com/office/officeart/2005/8/layout/hierarchy6"/>
    <dgm:cxn modelId="{AFE1FED5-A62A-3A46-85FA-AF2852CBEA8E}" srcId="{3A0D6A66-AB84-5D4F-8790-E03FD816E3E8}" destId="{321D3784-6935-654F-8684-DA9253AEC692}" srcOrd="1" destOrd="0" parTransId="{C2AA7BAB-33D8-1D40-9DE1-1A3E026BA5AB}" sibTransId="{523F227A-B6A7-4141-BE18-3A1D5AA4F4BB}"/>
    <dgm:cxn modelId="{5F89B5DA-5F71-5349-B8AC-DF64C2F0FE59}" type="presOf" srcId="{3CFBAE9E-3422-AD4E-9B51-B3BBE4444E40}" destId="{DFAD388A-15D7-D940-B97F-328D5C8DA0F5}" srcOrd="0" destOrd="0" presId="urn:microsoft.com/office/officeart/2005/8/layout/hierarchy6"/>
    <dgm:cxn modelId="{919620DF-EC7D-1148-BAF2-87F068E63B82}" type="presOf" srcId="{8189D182-5379-ED4A-B0AD-8864DE74385F}" destId="{8B88FCAF-0CE5-2D40-BF2C-7F8E44D57936}" srcOrd="0" destOrd="0" presId="urn:microsoft.com/office/officeart/2005/8/layout/hierarchy6"/>
    <dgm:cxn modelId="{DA196DED-186F-0A42-AA4E-8D5B95BD60E2}" type="presOf" srcId="{215571D6-5F5D-DD44-BDF5-8EA56DDCE695}" destId="{CB7E146B-9932-D245-BCDC-901D3C12B750}" srcOrd="0" destOrd="0" presId="urn:microsoft.com/office/officeart/2005/8/layout/hierarchy6"/>
    <dgm:cxn modelId="{81188BEE-E009-F841-A76D-286C767E3E14}" type="presOf" srcId="{C3AE6CA7-A711-EB49-B4DF-E1DB8A9C0E3E}" destId="{A71908EE-F424-6346-9655-8102AF187E3F}" srcOrd="0" destOrd="0" presId="urn:microsoft.com/office/officeart/2005/8/layout/hierarchy6"/>
    <dgm:cxn modelId="{4BD698EF-9693-1948-A67B-423534CCE0BE}" type="presOf" srcId="{6D711154-1D81-F842-894F-3142C8ADDD95}" destId="{957DB1FE-B6A6-3845-9149-3FC3F186C5D3}" srcOrd="0" destOrd="0" presId="urn:microsoft.com/office/officeart/2005/8/layout/hierarchy6"/>
    <dgm:cxn modelId="{A52912F1-01C9-BC41-8694-71FC53FF4B10}" type="presOf" srcId="{07C05BD9-505B-1946-BA65-AE34D9238872}" destId="{4B7B0469-D867-FE49-A443-C87250F03E4E}" srcOrd="0" destOrd="0" presId="urn:microsoft.com/office/officeart/2005/8/layout/hierarchy6"/>
    <dgm:cxn modelId="{B506E6F4-FC67-6148-824F-E6BF59437890}" type="presOf" srcId="{321D3784-6935-654F-8684-DA9253AEC692}" destId="{83DB14FC-7298-C841-9338-CFB2CF091566}" srcOrd="0" destOrd="0" presId="urn:microsoft.com/office/officeart/2005/8/layout/hierarchy6"/>
    <dgm:cxn modelId="{F10F00F5-1CC2-8145-9B97-80FD9510655C}" type="presOf" srcId="{C2AA7BAB-33D8-1D40-9DE1-1A3E026BA5AB}" destId="{29508192-EFB5-0F43-9B6F-9D243795BC30}" srcOrd="0" destOrd="0" presId="urn:microsoft.com/office/officeart/2005/8/layout/hierarchy6"/>
    <dgm:cxn modelId="{FCFED6FD-708C-1D4F-BE97-CCD45827DB67}" type="presOf" srcId="{8CFD6AF1-2374-D444-94FD-58DB47B414C1}" destId="{31161075-838A-0C41-858F-3A79F54C82B1}" srcOrd="0" destOrd="0" presId="urn:microsoft.com/office/officeart/2005/8/layout/hierarchy6"/>
    <dgm:cxn modelId="{65CE672B-ED5C-0742-A6BD-8C4EB8FDFBBB}" type="presParOf" srcId="{31161075-838A-0C41-858F-3A79F54C82B1}" destId="{C85E6418-52D5-0744-B98F-0DE205B18A78}" srcOrd="0" destOrd="0" presId="urn:microsoft.com/office/officeart/2005/8/layout/hierarchy6"/>
    <dgm:cxn modelId="{9F7C7049-FD62-FC41-9662-F22F8FDA4DFB}" type="presParOf" srcId="{C85E6418-52D5-0744-B98F-0DE205B18A78}" destId="{A81CFF61-46E2-0A41-94B8-4DAF7B27E51B}" srcOrd="0" destOrd="0" presId="urn:microsoft.com/office/officeart/2005/8/layout/hierarchy6"/>
    <dgm:cxn modelId="{3880CB3C-6733-354B-8FEF-6625358C3B0D}" type="presParOf" srcId="{C85E6418-52D5-0744-B98F-0DE205B18A78}" destId="{22FAC89F-AF3F-D044-9279-2E942C1C3CB7}" srcOrd="1" destOrd="0" presId="urn:microsoft.com/office/officeart/2005/8/layout/hierarchy6"/>
    <dgm:cxn modelId="{2ADECC63-68D9-B448-80A7-6CA52BF694C4}" type="presParOf" srcId="{22FAC89F-AF3F-D044-9279-2E942C1C3CB7}" destId="{49C46E56-AD79-1B44-8FF8-F18044A608DD}" srcOrd="0" destOrd="0" presId="urn:microsoft.com/office/officeart/2005/8/layout/hierarchy6"/>
    <dgm:cxn modelId="{1FA63685-CA18-FB40-844C-A818F69CDA99}" type="presParOf" srcId="{49C46E56-AD79-1B44-8FF8-F18044A608DD}" destId="{DFAD388A-15D7-D940-B97F-328D5C8DA0F5}" srcOrd="0" destOrd="0" presId="urn:microsoft.com/office/officeart/2005/8/layout/hierarchy6"/>
    <dgm:cxn modelId="{DFEC89A1-7FBC-FA4B-AD2A-CF87F0B48FFE}" type="presParOf" srcId="{49C46E56-AD79-1B44-8FF8-F18044A608DD}" destId="{5619DF72-8DDB-184D-82B6-B3998716132C}" srcOrd="1" destOrd="0" presId="urn:microsoft.com/office/officeart/2005/8/layout/hierarchy6"/>
    <dgm:cxn modelId="{1DC74CC7-5530-E74C-823E-D687E65BB1F8}" type="presParOf" srcId="{5619DF72-8DDB-184D-82B6-B3998716132C}" destId="{0F282386-2583-FC4C-BAFA-95A57E0DBE23}" srcOrd="0" destOrd="0" presId="urn:microsoft.com/office/officeart/2005/8/layout/hierarchy6"/>
    <dgm:cxn modelId="{7DDD9CD0-1882-804A-94FC-95CC94D5A4FA}" type="presParOf" srcId="{5619DF72-8DDB-184D-82B6-B3998716132C}" destId="{E9B2F241-E4FA-434E-B832-850CF9D5DCA3}" srcOrd="1" destOrd="0" presId="urn:microsoft.com/office/officeart/2005/8/layout/hierarchy6"/>
    <dgm:cxn modelId="{09A68935-6D6A-4E4D-9760-F2C3A45A8E78}" type="presParOf" srcId="{E9B2F241-E4FA-434E-B832-850CF9D5DCA3}" destId="{E1B3670E-C628-3242-96C9-A88FFA2DBE34}" srcOrd="0" destOrd="0" presId="urn:microsoft.com/office/officeart/2005/8/layout/hierarchy6"/>
    <dgm:cxn modelId="{5423F4CC-A7B6-B547-B5F2-A07B9EC42EC0}" type="presParOf" srcId="{E9B2F241-E4FA-434E-B832-850CF9D5DCA3}" destId="{24BFDFA5-F006-0144-904F-5D902D51E92C}" srcOrd="1" destOrd="0" presId="urn:microsoft.com/office/officeart/2005/8/layout/hierarchy6"/>
    <dgm:cxn modelId="{A2823D33-3140-1447-B777-9F07A9E29370}" type="presParOf" srcId="{24BFDFA5-F006-0144-904F-5D902D51E92C}" destId="{CD36B409-AEC3-CA4D-9368-4ECFF058C3FD}" srcOrd="0" destOrd="0" presId="urn:microsoft.com/office/officeart/2005/8/layout/hierarchy6"/>
    <dgm:cxn modelId="{59535144-AB90-8F45-8B9D-59D2F0FF5891}" type="presParOf" srcId="{24BFDFA5-F006-0144-904F-5D902D51E92C}" destId="{1950FE09-6C05-494B-861B-9528204A337A}" srcOrd="1" destOrd="0" presId="urn:microsoft.com/office/officeart/2005/8/layout/hierarchy6"/>
    <dgm:cxn modelId="{F1888B2C-9711-5B41-B1A0-3C897B61837B}" type="presParOf" srcId="{1950FE09-6C05-494B-861B-9528204A337A}" destId="{A71908EE-F424-6346-9655-8102AF187E3F}" srcOrd="0" destOrd="0" presId="urn:microsoft.com/office/officeart/2005/8/layout/hierarchy6"/>
    <dgm:cxn modelId="{36877EDF-E5D3-0948-B5C2-4BA8B236D06A}" type="presParOf" srcId="{1950FE09-6C05-494B-861B-9528204A337A}" destId="{8E72F327-8B93-5548-B7E4-2B35487D1DBA}" srcOrd="1" destOrd="0" presId="urn:microsoft.com/office/officeart/2005/8/layout/hierarchy6"/>
    <dgm:cxn modelId="{23CA63B2-7021-D445-8E88-EAEF7D2EAAF7}" type="presParOf" srcId="{24BFDFA5-F006-0144-904F-5D902D51E92C}" destId="{29508192-EFB5-0F43-9B6F-9D243795BC30}" srcOrd="2" destOrd="0" presId="urn:microsoft.com/office/officeart/2005/8/layout/hierarchy6"/>
    <dgm:cxn modelId="{FEA2A1BA-A33D-1646-B348-A4DE864B77DC}" type="presParOf" srcId="{24BFDFA5-F006-0144-904F-5D902D51E92C}" destId="{B585A3CB-66F9-704D-8E12-BF72804B4400}" srcOrd="3" destOrd="0" presId="urn:microsoft.com/office/officeart/2005/8/layout/hierarchy6"/>
    <dgm:cxn modelId="{87C5833A-78A5-2C45-B9C4-943D41E952FC}" type="presParOf" srcId="{B585A3CB-66F9-704D-8E12-BF72804B4400}" destId="{83DB14FC-7298-C841-9338-CFB2CF091566}" srcOrd="0" destOrd="0" presId="urn:microsoft.com/office/officeart/2005/8/layout/hierarchy6"/>
    <dgm:cxn modelId="{F7542AE0-8CDA-7E48-AB13-CB2CBAAB7C94}" type="presParOf" srcId="{B585A3CB-66F9-704D-8E12-BF72804B4400}" destId="{6A034E8B-E16F-534A-A2F0-6442511C517C}" srcOrd="1" destOrd="0" presId="urn:microsoft.com/office/officeart/2005/8/layout/hierarchy6"/>
    <dgm:cxn modelId="{CB0E4672-E6DC-EE47-A086-E0797FE45CA8}" type="presParOf" srcId="{5619DF72-8DDB-184D-82B6-B3998716132C}" destId="{5BFB8A0C-8722-284B-B596-AFE13474188B}" srcOrd="2" destOrd="0" presId="urn:microsoft.com/office/officeart/2005/8/layout/hierarchy6"/>
    <dgm:cxn modelId="{33BB7A04-45F2-9D45-8776-F3300988EC44}" type="presParOf" srcId="{5619DF72-8DDB-184D-82B6-B3998716132C}" destId="{48667DD2-9E5B-A44B-B5F2-C34D47804092}" srcOrd="3" destOrd="0" presId="urn:microsoft.com/office/officeart/2005/8/layout/hierarchy6"/>
    <dgm:cxn modelId="{2A29D01E-88D8-9847-A9B3-73762F2A02BB}" type="presParOf" srcId="{48667DD2-9E5B-A44B-B5F2-C34D47804092}" destId="{1009F7FE-A027-6B4E-9771-D4AE6E7DC369}" srcOrd="0" destOrd="0" presId="urn:microsoft.com/office/officeart/2005/8/layout/hierarchy6"/>
    <dgm:cxn modelId="{D8DF648C-694C-604E-A4EF-DB1C220DE5B4}" type="presParOf" srcId="{48667DD2-9E5B-A44B-B5F2-C34D47804092}" destId="{8C861C34-1D5A-AF47-A947-FB09195050D0}" srcOrd="1" destOrd="0" presId="urn:microsoft.com/office/officeart/2005/8/layout/hierarchy6"/>
    <dgm:cxn modelId="{ED28B551-1959-A147-86D0-E3214C659DAA}" type="presParOf" srcId="{8C861C34-1D5A-AF47-A947-FB09195050D0}" destId="{8B88FCAF-0CE5-2D40-BF2C-7F8E44D57936}" srcOrd="0" destOrd="0" presId="urn:microsoft.com/office/officeart/2005/8/layout/hierarchy6"/>
    <dgm:cxn modelId="{50EB91FB-F4C4-B74B-A220-9AB57F8B3623}" type="presParOf" srcId="{8C861C34-1D5A-AF47-A947-FB09195050D0}" destId="{8EB07ECD-0D11-A243-9C88-E6E0263105DE}" srcOrd="1" destOrd="0" presId="urn:microsoft.com/office/officeart/2005/8/layout/hierarchy6"/>
    <dgm:cxn modelId="{4309CA71-ACFE-5A48-A764-5F450C842951}" type="presParOf" srcId="{8EB07ECD-0D11-A243-9C88-E6E0263105DE}" destId="{0964349A-93F2-0848-BB69-DF83CB83F634}" srcOrd="0" destOrd="0" presId="urn:microsoft.com/office/officeart/2005/8/layout/hierarchy6"/>
    <dgm:cxn modelId="{D9C8CECC-348E-684C-90F9-A959B1784D1F}" type="presParOf" srcId="{8EB07ECD-0D11-A243-9C88-E6E0263105DE}" destId="{BEFD68C3-CD91-B74A-B842-EE96D968600C}" srcOrd="1" destOrd="0" presId="urn:microsoft.com/office/officeart/2005/8/layout/hierarchy6"/>
    <dgm:cxn modelId="{ECDC57F9-EABB-DD4B-80FC-B4947F7D754E}" type="presParOf" srcId="{8C861C34-1D5A-AF47-A947-FB09195050D0}" destId="{957DB1FE-B6A6-3845-9149-3FC3F186C5D3}" srcOrd="2" destOrd="0" presId="urn:microsoft.com/office/officeart/2005/8/layout/hierarchy6"/>
    <dgm:cxn modelId="{CF692986-E091-5A49-97D6-035DB159A97D}" type="presParOf" srcId="{8C861C34-1D5A-AF47-A947-FB09195050D0}" destId="{CB8DC12F-5112-E643-9D1B-8CEFEB04F8B1}" srcOrd="3" destOrd="0" presId="urn:microsoft.com/office/officeart/2005/8/layout/hierarchy6"/>
    <dgm:cxn modelId="{F0C986AA-2372-4046-9A97-9615BD02DA1F}" type="presParOf" srcId="{CB8DC12F-5112-E643-9D1B-8CEFEB04F8B1}" destId="{327DED0B-69E5-6F40-A665-33B7B2C93E2C}" srcOrd="0" destOrd="0" presId="urn:microsoft.com/office/officeart/2005/8/layout/hierarchy6"/>
    <dgm:cxn modelId="{660E38EF-4472-914C-94A8-A66DD17E8AEE}" type="presParOf" srcId="{CB8DC12F-5112-E643-9D1B-8CEFEB04F8B1}" destId="{65F32F7B-85D3-A949-B645-E34F92DFFFBF}" srcOrd="1" destOrd="0" presId="urn:microsoft.com/office/officeart/2005/8/layout/hierarchy6"/>
    <dgm:cxn modelId="{0CECB719-FAD2-EF4D-BCA1-B0A176891650}" type="presParOf" srcId="{5619DF72-8DDB-184D-82B6-B3998716132C}" destId="{CB7E146B-9932-D245-BCDC-901D3C12B750}" srcOrd="4" destOrd="0" presId="urn:microsoft.com/office/officeart/2005/8/layout/hierarchy6"/>
    <dgm:cxn modelId="{506EF57F-AB6E-554C-A8EC-BFA1FF8EA4C5}" type="presParOf" srcId="{5619DF72-8DDB-184D-82B6-B3998716132C}" destId="{CB6CB1D2-BFBD-BC47-993B-FE25AAD9735C}" srcOrd="5" destOrd="0" presId="urn:microsoft.com/office/officeart/2005/8/layout/hierarchy6"/>
    <dgm:cxn modelId="{A5F4C6C8-0CA0-EC44-A4D6-D23C496DE657}" type="presParOf" srcId="{CB6CB1D2-BFBD-BC47-993B-FE25AAD9735C}" destId="{89DCE4E6-02CC-874C-8D54-166C6EE633CF}" srcOrd="0" destOrd="0" presId="urn:microsoft.com/office/officeart/2005/8/layout/hierarchy6"/>
    <dgm:cxn modelId="{4EF8B016-55BC-3640-81FC-55EE123EB70A}" type="presParOf" srcId="{CB6CB1D2-BFBD-BC47-993B-FE25AAD9735C}" destId="{032C785C-22B5-A34C-8E60-5936E133D4F0}" srcOrd="1" destOrd="0" presId="urn:microsoft.com/office/officeart/2005/8/layout/hierarchy6"/>
    <dgm:cxn modelId="{A43E0804-F440-9541-8FFD-3E7C9114A216}" type="presParOf" srcId="{032C785C-22B5-A34C-8E60-5936E133D4F0}" destId="{02E26DDD-DA73-A94E-A344-E19106F9309A}" srcOrd="0" destOrd="0" presId="urn:microsoft.com/office/officeart/2005/8/layout/hierarchy6"/>
    <dgm:cxn modelId="{E77B87A8-F994-624C-B3EF-9CC8E2AA01CC}" type="presParOf" srcId="{032C785C-22B5-A34C-8E60-5936E133D4F0}" destId="{653DEBBD-260D-6544-991B-2A63DD7CD12B}" srcOrd="1" destOrd="0" presId="urn:microsoft.com/office/officeart/2005/8/layout/hierarchy6"/>
    <dgm:cxn modelId="{976E0F17-0D44-2643-B1F3-9F82E66515EE}" type="presParOf" srcId="{653DEBBD-260D-6544-991B-2A63DD7CD12B}" destId="{26BFCBAB-1001-254B-A4A4-AE78A9E8B58A}" srcOrd="0" destOrd="0" presId="urn:microsoft.com/office/officeart/2005/8/layout/hierarchy6"/>
    <dgm:cxn modelId="{00290BF4-B650-3546-A8DA-3524B6333C11}" type="presParOf" srcId="{653DEBBD-260D-6544-991B-2A63DD7CD12B}" destId="{5F96E350-205F-B648-AF5E-77566E3B2022}" srcOrd="1" destOrd="0" presId="urn:microsoft.com/office/officeart/2005/8/layout/hierarchy6"/>
    <dgm:cxn modelId="{08575290-FC0D-A843-BC44-39507C84D251}" type="presParOf" srcId="{032C785C-22B5-A34C-8E60-5936E133D4F0}" destId="{4FF4D1BE-5C75-6341-8713-D5FCDB7FF711}" srcOrd="2" destOrd="0" presId="urn:microsoft.com/office/officeart/2005/8/layout/hierarchy6"/>
    <dgm:cxn modelId="{FCE8F841-F377-9744-AB4B-358BA52C6AF5}" type="presParOf" srcId="{032C785C-22B5-A34C-8E60-5936E133D4F0}" destId="{9D2FD44C-966D-3C45-97F1-2A630763C0FF}" srcOrd="3" destOrd="0" presId="urn:microsoft.com/office/officeart/2005/8/layout/hierarchy6"/>
    <dgm:cxn modelId="{E574F6E7-4286-6B48-A821-A828115CF98C}" type="presParOf" srcId="{9D2FD44C-966D-3C45-97F1-2A630763C0FF}" destId="{4318DDD6-CC03-7843-9FF2-860FA0416CC3}" srcOrd="0" destOrd="0" presId="urn:microsoft.com/office/officeart/2005/8/layout/hierarchy6"/>
    <dgm:cxn modelId="{54CBFAD5-C56B-F849-AA86-D82B81F80D9E}" type="presParOf" srcId="{9D2FD44C-966D-3C45-97F1-2A630763C0FF}" destId="{4D971BC6-45B5-9C49-B125-31B040B2A010}" srcOrd="1" destOrd="0" presId="urn:microsoft.com/office/officeart/2005/8/layout/hierarchy6"/>
    <dgm:cxn modelId="{AFB37F15-7D40-2D49-A71B-6A3C74DEE9CC}" type="presParOf" srcId="{31161075-838A-0C41-858F-3A79F54C82B1}" destId="{24B431B6-DDCC-8948-A8D9-C50352AE119B}" srcOrd="1" destOrd="0" presId="urn:microsoft.com/office/officeart/2005/8/layout/hierarchy6"/>
    <dgm:cxn modelId="{3AF9B214-814A-5B44-BEFD-C2CDAB16E191}" type="presParOf" srcId="{24B431B6-DDCC-8948-A8D9-C50352AE119B}" destId="{9D5A1CC4-9E4F-2B4D-A2C4-510A1FB9BD16}" srcOrd="0" destOrd="0" presId="urn:microsoft.com/office/officeart/2005/8/layout/hierarchy6"/>
    <dgm:cxn modelId="{34C04BD1-885B-3A46-8257-703F2C4A3134}" type="presParOf" srcId="{9D5A1CC4-9E4F-2B4D-A2C4-510A1FB9BD16}" destId="{4B7B0469-D867-FE49-A443-C87250F03E4E}" srcOrd="0" destOrd="0" presId="urn:microsoft.com/office/officeart/2005/8/layout/hierarchy6"/>
    <dgm:cxn modelId="{5CC3C56A-745E-EA4F-A1C8-68BB3F61C007}" type="presParOf" srcId="{9D5A1CC4-9E4F-2B4D-A2C4-510A1FB9BD16}" destId="{D2E56FF1-1B8F-DF4F-9729-1EF8E8EA3485}" srcOrd="1" destOrd="0" presId="urn:microsoft.com/office/officeart/2005/8/layout/hierarchy6"/>
    <dgm:cxn modelId="{3317D0E7-3EA1-174E-91E2-A67126A92728}" type="presParOf" srcId="{24B431B6-DDCC-8948-A8D9-C50352AE119B}" destId="{635BB1FC-3387-2240-8FD9-EC3123F31334}" srcOrd="1" destOrd="0" presId="urn:microsoft.com/office/officeart/2005/8/layout/hierarchy6"/>
    <dgm:cxn modelId="{D4BEE95A-1CF3-6A4A-B0C2-544A32F4A852}" type="presParOf" srcId="{635BB1FC-3387-2240-8FD9-EC3123F31334}" destId="{06D41C27-59DD-E641-9481-8FE4F70FF6D5}" srcOrd="0" destOrd="0" presId="urn:microsoft.com/office/officeart/2005/8/layout/hierarchy6"/>
    <dgm:cxn modelId="{6476B060-4C9F-1446-828A-1A82E653816C}" type="presParOf" srcId="{24B431B6-DDCC-8948-A8D9-C50352AE119B}" destId="{F934CD59-FD9F-E341-AE30-DE7FB45C6CB1}" srcOrd="2" destOrd="0" presId="urn:microsoft.com/office/officeart/2005/8/layout/hierarchy6"/>
    <dgm:cxn modelId="{1AF685AE-515D-DC44-A759-2BD40C6A4629}" type="presParOf" srcId="{F934CD59-FD9F-E341-AE30-DE7FB45C6CB1}" destId="{E1FCAB53-A103-A648-B5E7-979BE8CF1839}" srcOrd="0" destOrd="0" presId="urn:microsoft.com/office/officeart/2005/8/layout/hierarchy6"/>
    <dgm:cxn modelId="{4741EB02-33A2-1843-879C-DE3C55890827}" type="presParOf" srcId="{F934CD59-FD9F-E341-AE30-DE7FB45C6CB1}" destId="{3CE71D7C-C4D8-AC4E-A070-95BE44E918BD}" srcOrd="1" destOrd="0" presId="urn:microsoft.com/office/officeart/2005/8/layout/hierarchy6"/>
    <dgm:cxn modelId="{90FAE20A-3237-1342-8B84-F6ABA22567D6}" type="presParOf" srcId="{24B431B6-DDCC-8948-A8D9-C50352AE119B}" destId="{4E2759B5-722C-D44C-90B1-9FF4AB86F8AA}" srcOrd="3" destOrd="0" presId="urn:microsoft.com/office/officeart/2005/8/layout/hierarchy6"/>
    <dgm:cxn modelId="{6DDE8EF7-DD33-C241-A06F-73831CEDF49F}" type="presParOf" srcId="{4E2759B5-722C-D44C-90B1-9FF4AB86F8AA}" destId="{9950E23D-31FA-E644-BB20-7DAFAA3A1BDC}" srcOrd="0" destOrd="0" presId="urn:microsoft.com/office/officeart/2005/8/layout/hierarchy6"/>
    <dgm:cxn modelId="{C9CD2A92-0815-864C-A4C3-AF8911CC08F3}" type="presParOf" srcId="{24B431B6-DDCC-8948-A8D9-C50352AE119B}" destId="{44029F41-0558-174A-96CD-972872274E54}" srcOrd="4" destOrd="0" presId="urn:microsoft.com/office/officeart/2005/8/layout/hierarchy6"/>
    <dgm:cxn modelId="{93F7429C-538C-6941-B7A6-95C9CBEB8877}" type="presParOf" srcId="{44029F41-0558-174A-96CD-972872274E54}" destId="{5633BAA9-EBDB-244B-90FC-AF4B318AADB7}" srcOrd="0" destOrd="0" presId="urn:microsoft.com/office/officeart/2005/8/layout/hierarchy6"/>
    <dgm:cxn modelId="{B470FF71-D10C-EF44-A913-B97A8AC91A3B}" type="presParOf" srcId="{44029F41-0558-174A-96CD-972872274E54}" destId="{C78E3EC5-15C5-6C4C-8763-216A5DFE348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DB1C85-BF3D-473B-85EF-A95E45D7E92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pl-PL"/>
        </a:p>
      </dgm:t>
    </dgm:pt>
    <dgm:pt modelId="{A3FBBFE5-078D-4FF2-B25A-7C05DD82D3D6}">
      <dgm:prSet phldrT="[Tekst]" custT="1"/>
      <dgm:spPr>
        <a:solidFill>
          <a:srgbClr val="92D050"/>
        </a:solidFill>
      </dgm:spPr>
      <dgm:t>
        <a:bodyPr/>
        <a:lstStyle/>
        <a:p>
          <a:r>
            <a:rPr lang="pl-PL" sz="1000" b="1" dirty="0">
              <a:solidFill>
                <a:schemeClr val="bg2">
                  <a:lumMod val="75000"/>
                </a:schemeClr>
              </a:solidFill>
            </a:rPr>
            <a:t>1.TOPIC</a:t>
          </a:r>
        </a:p>
      </dgm:t>
    </dgm:pt>
    <dgm:pt modelId="{87D3F420-7ACA-45D3-B6DB-3D94DE0C0946}" type="parTrans" cxnId="{6A9FEC6B-5C81-45D8-ACAF-3C1503662D2C}">
      <dgm:prSet/>
      <dgm:spPr/>
      <dgm:t>
        <a:bodyPr/>
        <a:lstStyle/>
        <a:p>
          <a:endParaRPr lang="pl-PL"/>
        </a:p>
      </dgm:t>
    </dgm:pt>
    <dgm:pt modelId="{33EC0063-FB77-4C71-87CA-E3B344414402}" type="sibTrans" cxnId="{6A9FEC6B-5C81-45D8-ACAF-3C1503662D2C}">
      <dgm:prSet/>
      <dgm:spPr>
        <a:solidFill>
          <a:schemeClr val="bg1">
            <a:lumMod val="85000"/>
          </a:schemeClr>
        </a:solidFill>
        <a:ln>
          <a:solidFill>
            <a:schemeClr val="tx1"/>
          </a:solidFill>
        </a:ln>
      </dgm:spPr>
      <dgm:t>
        <a:bodyPr/>
        <a:lstStyle/>
        <a:p>
          <a:endParaRPr lang="pl-PL"/>
        </a:p>
      </dgm:t>
    </dgm:pt>
    <dgm:pt modelId="{3C79BAEA-FC6C-44AB-A378-8B7855557636}">
      <dgm:prSet phldrT="[Tekst]" custT="1"/>
      <dgm:spPr>
        <a:solidFill>
          <a:srgbClr val="FFFF00"/>
        </a:solidFill>
      </dgm:spPr>
      <dgm:t>
        <a:bodyPr/>
        <a:lstStyle/>
        <a:p>
          <a:r>
            <a:rPr lang="pl-PL" sz="1000" b="1" dirty="0">
              <a:solidFill>
                <a:schemeClr val="bg2">
                  <a:lumMod val="75000"/>
                </a:schemeClr>
              </a:solidFill>
            </a:rPr>
            <a:t>2.PARTNERS</a:t>
          </a:r>
        </a:p>
      </dgm:t>
    </dgm:pt>
    <dgm:pt modelId="{0B1EFEBA-5C0E-4903-B5D1-9947A77969DE}" type="parTrans" cxnId="{775E3220-FB74-4A39-9D1B-78B0BEE60956}">
      <dgm:prSet/>
      <dgm:spPr/>
      <dgm:t>
        <a:bodyPr/>
        <a:lstStyle/>
        <a:p>
          <a:endParaRPr lang="pl-PL"/>
        </a:p>
      </dgm:t>
    </dgm:pt>
    <dgm:pt modelId="{FE9092F9-4EE3-45ED-8947-6E638E847F58}" type="sibTrans" cxnId="{775E3220-FB74-4A39-9D1B-78B0BEE60956}">
      <dgm:prSet/>
      <dgm:spPr/>
      <dgm:t>
        <a:bodyPr/>
        <a:lstStyle/>
        <a:p>
          <a:endParaRPr lang="pl-PL"/>
        </a:p>
      </dgm:t>
    </dgm:pt>
    <dgm:pt modelId="{2D5A2650-2E4E-44D1-B1F6-AAAB2973B9D8}">
      <dgm:prSet phldrT="[Tekst]" custT="1"/>
      <dgm:spPr>
        <a:solidFill>
          <a:srgbClr val="2E6FF2"/>
        </a:solidFill>
      </dgm:spPr>
      <dgm:t>
        <a:bodyPr/>
        <a:lstStyle/>
        <a:p>
          <a:r>
            <a:rPr lang="pl-PL" sz="1000" b="1" dirty="0">
              <a:solidFill>
                <a:schemeClr val="bg2">
                  <a:lumMod val="75000"/>
                </a:schemeClr>
              </a:solidFill>
            </a:rPr>
            <a:t>10.CONTACT SELECTED STUDENTS</a:t>
          </a:r>
        </a:p>
      </dgm:t>
    </dgm:pt>
    <dgm:pt modelId="{FE57EA5D-4E5E-4597-AFD9-6F3177691EFE}" type="parTrans" cxnId="{309D5323-56E4-4D77-B4A1-2462DA2BAB88}">
      <dgm:prSet/>
      <dgm:spPr/>
      <dgm:t>
        <a:bodyPr/>
        <a:lstStyle/>
        <a:p>
          <a:endParaRPr lang="pl-PL"/>
        </a:p>
      </dgm:t>
    </dgm:pt>
    <dgm:pt modelId="{F8729F22-A092-4BA0-AD2F-B01E42C045BE}" type="sibTrans" cxnId="{309D5323-56E4-4D77-B4A1-2462DA2BAB88}">
      <dgm:prSet/>
      <dgm:spPr/>
      <dgm:t>
        <a:bodyPr/>
        <a:lstStyle/>
        <a:p>
          <a:endParaRPr lang="pl-PL"/>
        </a:p>
      </dgm:t>
    </dgm:pt>
    <dgm:pt modelId="{2C2B2A06-F0C8-421A-8837-FCA87EF0B288}">
      <dgm:prSet phldrT="[Tekst]" custT="1"/>
      <dgm:spPr>
        <a:solidFill>
          <a:srgbClr val="A67A99"/>
        </a:solidFill>
      </dgm:spPr>
      <dgm:t>
        <a:bodyPr/>
        <a:lstStyle/>
        <a:p>
          <a:r>
            <a:rPr lang="pl-PL" sz="1000" b="1" dirty="0">
              <a:solidFill>
                <a:schemeClr val="bg2">
                  <a:lumMod val="75000"/>
                </a:schemeClr>
              </a:solidFill>
            </a:rPr>
            <a:t>11.COLLECT </a:t>
          </a:r>
          <a:r>
            <a:rPr lang="pl-PL" sz="1000" b="1" dirty="0" err="1">
              <a:solidFill>
                <a:schemeClr val="bg2">
                  <a:lumMod val="75000"/>
                </a:schemeClr>
              </a:solidFill>
            </a:rPr>
            <a:t>OLAs</a:t>
          </a:r>
          <a:endParaRPr lang="pl-PL" sz="1000" b="1" dirty="0">
            <a:solidFill>
              <a:schemeClr val="bg2">
                <a:lumMod val="75000"/>
              </a:schemeClr>
            </a:solidFill>
          </a:endParaRPr>
        </a:p>
      </dgm:t>
    </dgm:pt>
    <dgm:pt modelId="{064EB923-6965-4C9E-AEDE-CB9A57868E8F}" type="parTrans" cxnId="{63CE670B-F220-4BD5-858B-9EA4D00B6F06}">
      <dgm:prSet/>
      <dgm:spPr/>
      <dgm:t>
        <a:bodyPr/>
        <a:lstStyle/>
        <a:p>
          <a:endParaRPr lang="pl-PL"/>
        </a:p>
      </dgm:t>
    </dgm:pt>
    <dgm:pt modelId="{18AB48F4-8563-4FA1-A826-5F817D0C1106}" type="sibTrans" cxnId="{63CE670B-F220-4BD5-858B-9EA4D00B6F06}">
      <dgm:prSet/>
      <dgm:spPr/>
      <dgm:t>
        <a:bodyPr/>
        <a:lstStyle/>
        <a:p>
          <a:endParaRPr lang="pl-PL"/>
        </a:p>
      </dgm:t>
    </dgm:pt>
    <dgm:pt modelId="{19329FCF-0CC1-4B00-BE18-00252463F51D}">
      <dgm:prSet phldrT="[Tekst]" custT="1"/>
      <dgm:spPr>
        <a:solidFill>
          <a:srgbClr val="F729C6"/>
        </a:solidFill>
      </dgm:spPr>
      <dgm:t>
        <a:bodyPr/>
        <a:lstStyle/>
        <a:p>
          <a:r>
            <a:rPr lang="pl-PL" sz="1000" b="1" dirty="0">
              <a:solidFill>
                <a:schemeClr val="bg2">
                  <a:lumMod val="75000"/>
                </a:schemeClr>
              </a:solidFill>
            </a:rPr>
            <a:t>12.ENJOY YOUR BIP</a:t>
          </a:r>
        </a:p>
      </dgm:t>
    </dgm:pt>
    <dgm:pt modelId="{9BDA3726-4922-4D1A-9759-0B11DDAEEF2C}" type="parTrans" cxnId="{DD2EDE3C-0034-4D87-8863-E556FE945BEF}">
      <dgm:prSet/>
      <dgm:spPr/>
      <dgm:t>
        <a:bodyPr/>
        <a:lstStyle/>
        <a:p>
          <a:endParaRPr lang="pl-PL"/>
        </a:p>
      </dgm:t>
    </dgm:pt>
    <dgm:pt modelId="{C8E580A6-5B1C-4927-BC32-478218B27025}" type="sibTrans" cxnId="{DD2EDE3C-0034-4D87-8863-E556FE945BEF}">
      <dgm:prSet/>
      <dgm:spPr/>
      <dgm:t>
        <a:bodyPr/>
        <a:lstStyle/>
        <a:p>
          <a:endParaRPr lang="pl-PL"/>
        </a:p>
      </dgm:t>
    </dgm:pt>
    <dgm:pt modelId="{900AC8CA-7439-421F-9007-2B115067E430}">
      <dgm:prSet custT="1"/>
      <dgm:spPr>
        <a:solidFill>
          <a:srgbClr val="FFC000"/>
        </a:solidFill>
      </dgm:spPr>
      <dgm:t>
        <a:bodyPr/>
        <a:lstStyle/>
        <a:p>
          <a:r>
            <a:rPr lang="pl-PL" sz="1000" b="1" dirty="0">
              <a:solidFill>
                <a:schemeClr val="bg2">
                  <a:lumMod val="75000"/>
                </a:schemeClr>
              </a:solidFill>
            </a:rPr>
            <a:t>3.PROGRAM</a:t>
          </a:r>
        </a:p>
      </dgm:t>
    </dgm:pt>
    <dgm:pt modelId="{3C39460D-01BD-4E5B-ABFE-95794F9ADE59}" type="parTrans" cxnId="{B834E22F-C678-4C32-A525-69BF2018521F}">
      <dgm:prSet/>
      <dgm:spPr/>
      <dgm:t>
        <a:bodyPr/>
        <a:lstStyle/>
        <a:p>
          <a:endParaRPr lang="pl-PL"/>
        </a:p>
      </dgm:t>
    </dgm:pt>
    <dgm:pt modelId="{37B4F760-1B8B-4D59-B468-5548B7E4841B}" type="sibTrans" cxnId="{B834E22F-C678-4C32-A525-69BF2018521F}">
      <dgm:prSet/>
      <dgm:spPr/>
      <dgm:t>
        <a:bodyPr/>
        <a:lstStyle/>
        <a:p>
          <a:endParaRPr lang="pl-PL"/>
        </a:p>
      </dgm:t>
    </dgm:pt>
    <dgm:pt modelId="{E742ED44-6D2C-463D-8C6E-C96660293A5F}">
      <dgm:prSet custT="1"/>
      <dgm:spPr>
        <a:solidFill>
          <a:srgbClr val="92D050"/>
        </a:solidFill>
      </dgm:spPr>
      <dgm:t>
        <a:bodyPr/>
        <a:lstStyle/>
        <a:p>
          <a:r>
            <a:rPr lang="pl-PL" sz="1000" b="1" dirty="0">
              <a:solidFill>
                <a:schemeClr val="bg2">
                  <a:lumMod val="75000"/>
                </a:schemeClr>
              </a:solidFill>
            </a:rPr>
            <a:t>9.REGISTER BIP</a:t>
          </a:r>
        </a:p>
      </dgm:t>
    </dgm:pt>
    <dgm:pt modelId="{FD86B5AB-CBF3-4E78-A5A2-D43A403DD26B}" type="parTrans" cxnId="{E25DF9F9-3CB6-4DB3-A8D8-F0802EDF1975}">
      <dgm:prSet/>
      <dgm:spPr/>
      <dgm:t>
        <a:bodyPr/>
        <a:lstStyle/>
        <a:p>
          <a:endParaRPr lang="pl-PL"/>
        </a:p>
      </dgm:t>
    </dgm:pt>
    <dgm:pt modelId="{1B0D1D36-6CAC-418D-8984-CA25B5B8AD30}" type="sibTrans" cxnId="{E25DF9F9-3CB6-4DB3-A8D8-F0802EDF1975}">
      <dgm:prSet/>
      <dgm:spPr/>
      <dgm:t>
        <a:bodyPr/>
        <a:lstStyle/>
        <a:p>
          <a:endParaRPr lang="pl-PL"/>
        </a:p>
      </dgm:t>
    </dgm:pt>
    <dgm:pt modelId="{4B0FE4B1-A0B2-4178-9A39-57BBD10FCB85}">
      <dgm:prSet custT="1"/>
      <dgm:spPr>
        <a:solidFill>
          <a:srgbClr val="E55B3B"/>
        </a:solidFill>
      </dgm:spPr>
      <dgm:t>
        <a:bodyPr/>
        <a:lstStyle/>
        <a:p>
          <a:r>
            <a:rPr lang="pl-PL" sz="1000" b="1" dirty="0">
              <a:solidFill>
                <a:schemeClr val="bg2">
                  <a:lumMod val="75000"/>
                </a:schemeClr>
              </a:solidFill>
            </a:rPr>
            <a:t>8.SELECTION</a:t>
          </a:r>
        </a:p>
      </dgm:t>
    </dgm:pt>
    <dgm:pt modelId="{7EC34D74-C9A7-426C-8C67-A95BF5766870}" type="parTrans" cxnId="{22159276-432F-43B6-8771-3E46673BFA8D}">
      <dgm:prSet/>
      <dgm:spPr/>
      <dgm:t>
        <a:bodyPr/>
        <a:lstStyle/>
        <a:p>
          <a:endParaRPr lang="pl-PL"/>
        </a:p>
      </dgm:t>
    </dgm:pt>
    <dgm:pt modelId="{8C75E8CD-B296-41DA-8EED-C1528B30C82A}" type="sibTrans" cxnId="{22159276-432F-43B6-8771-3E46673BFA8D}">
      <dgm:prSet/>
      <dgm:spPr/>
      <dgm:t>
        <a:bodyPr/>
        <a:lstStyle/>
        <a:p>
          <a:endParaRPr lang="pl-PL"/>
        </a:p>
      </dgm:t>
    </dgm:pt>
    <dgm:pt modelId="{F5830BB5-A323-4B24-A6D5-F9E8332EE3B1}">
      <dgm:prSet custT="1"/>
      <dgm:spPr>
        <a:solidFill>
          <a:srgbClr val="3BE5E5"/>
        </a:solidFill>
      </dgm:spPr>
      <dgm:t>
        <a:bodyPr/>
        <a:lstStyle/>
        <a:p>
          <a:r>
            <a:rPr lang="pl-PL" sz="1000" b="1" dirty="0">
              <a:solidFill>
                <a:schemeClr val="bg2">
                  <a:lumMod val="75000"/>
                </a:schemeClr>
              </a:solidFill>
            </a:rPr>
            <a:t>7.CONTACT PARNTER</a:t>
          </a:r>
        </a:p>
      </dgm:t>
    </dgm:pt>
    <dgm:pt modelId="{0B44F341-AA63-40BE-8471-C2BAB6CA3988}" type="parTrans" cxnId="{BE993C98-BD72-48EA-AE73-71EB6BC2FCB3}">
      <dgm:prSet/>
      <dgm:spPr/>
      <dgm:t>
        <a:bodyPr/>
        <a:lstStyle/>
        <a:p>
          <a:endParaRPr lang="pl-PL"/>
        </a:p>
      </dgm:t>
    </dgm:pt>
    <dgm:pt modelId="{BE25E941-566E-42DD-B7B0-48E9D3B720FF}" type="sibTrans" cxnId="{BE993C98-BD72-48EA-AE73-71EB6BC2FCB3}">
      <dgm:prSet/>
      <dgm:spPr/>
      <dgm:t>
        <a:bodyPr/>
        <a:lstStyle/>
        <a:p>
          <a:endParaRPr lang="pl-PL"/>
        </a:p>
      </dgm:t>
    </dgm:pt>
    <dgm:pt modelId="{AE8E41B9-B927-48C5-A5F2-C1251C8ECC6E}">
      <dgm:prSet custT="1"/>
      <dgm:spPr>
        <a:solidFill>
          <a:schemeClr val="accent2">
            <a:lumMod val="60000"/>
            <a:lumOff val="40000"/>
          </a:schemeClr>
        </a:solidFill>
      </dgm:spPr>
      <dgm:t>
        <a:bodyPr/>
        <a:lstStyle/>
        <a:p>
          <a:r>
            <a:rPr lang="pl-PL" sz="1000" b="1" dirty="0">
              <a:solidFill>
                <a:schemeClr val="bg2">
                  <a:lumMod val="75000"/>
                </a:schemeClr>
              </a:solidFill>
            </a:rPr>
            <a:t>6.RECRUITMENT</a:t>
          </a:r>
        </a:p>
      </dgm:t>
    </dgm:pt>
    <dgm:pt modelId="{8DD5A868-48B9-4A64-AF00-CF0F41BC6088}" type="parTrans" cxnId="{21C52A6A-46F6-4C54-85F8-AF942E242830}">
      <dgm:prSet/>
      <dgm:spPr/>
      <dgm:t>
        <a:bodyPr/>
        <a:lstStyle/>
        <a:p>
          <a:endParaRPr lang="pl-PL"/>
        </a:p>
      </dgm:t>
    </dgm:pt>
    <dgm:pt modelId="{5338A043-F975-4F82-8CD0-BFF7F97E0930}" type="sibTrans" cxnId="{21C52A6A-46F6-4C54-85F8-AF942E242830}">
      <dgm:prSet/>
      <dgm:spPr/>
      <dgm:t>
        <a:bodyPr/>
        <a:lstStyle/>
        <a:p>
          <a:endParaRPr lang="pl-PL"/>
        </a:p>
      </dgm:t>
    </dgm:pt>
    <dgm:pt modelId="{1F25EB9C-7830-49D6-B73E-D3CDE2E06990}">
      <dgm:prSet custT="1"/>
      <dgm:spPr>
        <a:solidFill>
          <a:srgbClr val="FF0000"/>
        </a:solidFill>
      </dgm:spPr>
      <dgm:t>
        <a:bodyPr/>
        <a:lstStyle/>
        <a:p>
          <a:r>
            <a:rPr lang="pl-PL" sz="1000" b="1" dirty="0">
              <a:solidFill>
                <a:schemeClr val="bg2">
                  <a:lumMod val="75000"/>
                </a:schemeClr>
              </a:solidFill>
            </a:rPr>
            <a:t>5.RECRUITMENT ANNOUNCEMENT</a:t>
          </a:r>
        </a:p>
      </dgm:t>
    </dgm:pt>
    <dgm:pt modelId="{1BBB83F7-47A7-4ACB-B2D8-9E748E4FDDF2}" type="parTrans" cxnId="{A8C5E6C4-CDF5-48BE-8D3C-53E68FB51557}">
      <dgm:prSet/>
      <dgm:spPr/>
      <dgm:t>
        <a:bodyPr/>
        <a:lstStyle/>
        <a:p>
          <a:endParaRPr lang="pl-PL"/>
        </a:p>
      </dgm:t>
    </dgm:pt>
    <dgm:pt modelId="{D80B163F-A9BC-4502-874F-B7D1515616FE}" type="sibTrans" cxnId="{A8C5E6C4-CDF5-48BE-8D3C-53E68FB51557}">
      <dgm:prSet/>
      <dgm:spPr/>
      <dgm:t>
        <a:bodyPr/>
        <a:lstStyle/>
        <a:p>
          <a:endParaRPr lang="pl-PL"/>
        </a:p>
      </dgm:t>
    </dgm:pt>
    <dgm:pt modelId="{5F5D4C2E-D65A-4DD4-B1A0-5EF92A1F76EC}">
      <dgm:prSet custT="1"/>
      <dgm:spPr>
        <a:solidFill>
          <a:schemeClr val="accent4">
            <a:lumMod val="60000"/>
            <a:lumOff val="40000"/>
          </a:schemeClr>
        </a:solidFill>
      </dgm:spPr>
      <dgm:t>
        <a:bodyPr/>
        <a:lstStyle/>
        <a:p>
          <a:r>
            <a:rPr lang="pl-PL" sz="1000" b="1" dirty="0">
              <a:solidFill>
                <a:schemeClr val="bg2">
                  <a:lumMod val="75000"/>
                </a:schemeClr>
              </a:solidFill>
            </a:rPr>
            <a:t>4.APPLY FOR A BIP</a:t>
          </a:r>
        </a:p>
      </dgm:t>
    </dgm:pt>
    <dgm:pt modelId="{C2462E07-32A9-4766-8231-A7BF0A6EBA4A}" type="parTrans" cxnId="{1DF07826-32BE-4F01-BD15-8396608B75C2}">
      <dgm:prSet/>
      <dgm:spPr/>
      <dgm:t>
        <a:bodyPr/>
        <a:lstStyle/>
        <a:p>
          <a:endParaRPr lang="pl-PL"/>
        </a:p>
      </dgm:t>
    </dgm:pt>
    <dgm:pt modelId="{9EA0EAA8-CD58-4DC6-A035-494C16CB7CE4}" type="sibTrans" cxnId="{1DF07826-32BE-4F01-BD15-8396608B75C2}">
      <dgm:prSet/>
      <dgm:spPr/>
      <dgm:t>
        <a:bodyPr/>
        <a:lstStyle/>
        <a:p>
          <a:endParaRPr lang="pl-PL"/>
        </a:p>
      </dgm:t>
    </dgm:pt>
    <dgm:pt modelId="{267CB123-4E7F-4341-A2E7-22ACCB884AA1}" type="pres">
      <dgm:prSet presAssocID="{C0DB1C85-BF3D-473B-85EF-A95E45D7E92E}" presName="Name0" presStyleCnt="0">
        <dgm:presLayoutVars>
          <dgm:dir/>
          <dgm:resizeHandles val="exact"/>
        </dgm:presLayoutVars>
      </dgm:prSet>
      <dgm:spPr/>
    </dgm:pt>
    <dgm:pt modelId="{F6DE9563-D555-43D9-817C-A7750EFF5734}" type="pres">
      <dgm:prSet presAssocID="{C0DB1C85-BF3D-473B-85EF-A95E45D7E92E}" presName="cycle" presStyleCnt="0"/>
      <dgm:spPr/>
    </dgm:pt>
    <dgm:pt modelId="{FCDFC95F-49D3-4F7C-9A09-D2B4154FCBF6}" type="pres">
      <dgm:prSet presAssocID="{A3FBBFE5-078D-4FF2-B25A-7C05DD82D3D6}" presName="nodeFirstNode" presStyleLbl="node1" presStyleIdx="0" presStyleCnt="12">
        <dgm:presLayoutVars>
          <dgm:bulletEnabled val="1"/>
        </dgm:presLayoutVars>
      </dgm:prSet>
      <dgm:spPr/>
    </dgm:pt>
    <dgm:pt modelId="{114A7048-FB7B-409B-81B8-636BB7B89F57}" type="pres">
      <dgm:prSet presAssocID="{33EC0063-FB77-4C71-87CA-E3B344414402}" presName="sibTransFirstNode" presStyleLbl="bgShp" presStyleIdx="0" presStyleCnt="1"/>
      <dgm:spPr/>
    </dgm:pt>
    <dgm:pt modelId="{539C699B-F981-410D-99D7-0D1EDA158F0B}" type="pres">
      <dgm:prSet presAssocID="{3C79BAEA-FC6C-44AB-A378-8B7855557636}" presName="nodeFollowingNodes" presStyleLbl="node1" presStyleIdx="1" presStyleCnt="12" custScaleX="131663" custRadScaleRad="102615" custRadScaleInc="28591">
        <dgm:presLayoutVars>
          <dgm:bulletEnabled val="1"/>
        </dgm:presLayoutVars>
      </dgm:prSet>
      <dgm:spPr/>
    </dgm:pt>
    <dgm:pt modelId="{9E7570E3-8C8C-4715-9947-3807CF446AF7}" type="pres">
      <dgm:prSet presAssocID="{900AC8CA-7439-421F-9007-2B115067E430}" presName="nodeFollowingNodes" presStyleLbl="node1" presStyleIdx="2" presStyleCnt="12" custScaleX="140786" custRadScaleRad="106086" custRadScaleInc="17979">
        <dgm:presLayoutVars>
          <dgm:bulletEnabled val="1"/>
        </dgm:presLayoutVars>
      </dgm:prSet>
      <dgm:spPr/>
    </dgm:pt>
    <dgm:pt modelId="{1245DDCE-BEC9-4A83-A910-5F58C9581E15}" type="pres">
      <dgm:prSet presAssocID="{5F5D4C2E-D65A-4DD4-B1A0-5EF92A1F76EC}" presName="nodeFollowingNodes" presStyleLbl="node1" presStyleIdx="3" presStyleCnt="12" custScaleX="162820" custRadScaleRad="106058" custRadScaleInc="437">
        <dgm:presLayoutVars>
          <dgm:bulletEnabled val="1"/>
        </dgm:presLayoutVars>
      </dgm:prSet>
      <dgm:spPr/>
    </dgm:pt>
    <dgm:pt modelId="{A2A8FDAB-264C-407D-9AA8-9C1E8F04F259}" type="pres">
      <dgm:prSet presAssocID="{1F25EB9C-7830-49D6-B73E-D3CDE2E06990}" presName="nodeFollowingNodes" presStyleLbl="node1" presStyleIdx="4" presStyleCnt="12" custScaleX="153582" custRadScaleRad="102618" custRadScaleInc="-15523">
        <dgm:presLayoutVars>
          <dgm:bulletEnabled val="1"/>
        </dgm:presLayoutVars>
      </dgm:prSet>
      <dgm:spPr/>
    </dgm:pt>
    <dgm:pt modelId="{EBA16AE1-A851-494C-A794-87055A38676F}" type="pres">
      <dgm:prSet presAssocID="{AE8E41B9-B927-48C5-A5F2-C1251C8ECC6E}" presName="nodeFollowingNodes" presStyleLbl="node1" presStyleIdx="5" presStyleCnt="12" custScaleX="156199" custRadScaleRad="119545" custRadScaleInc="-51008">
        <dgm:presLayoutVars>
          <dgm:bulletEnabled val="1"/>
        </dgm:presLayoutVars>
      </dgm:prSet>
      <dgm:spPr/>
    </dgm:pt>
    <dgm:pt modelId="{E70C7A96-645A-4699-BF46-BB2AA6EE6ABE}" type="pres">
      <dgm:prSet presAssocID="{F5830BB5-A323-4B24-A6D5-F9E8332EE3B1}" presName="nodeFollowingNodes" presStyleLbl="node1" presStyleIdx="6" presStyleCnt="12" custScaleX="120775" custRadScaleRad="100614" custRadScaleInc="-8223">
        <dgm:presLayoutVars>
          <dgm:bulletEnabled val="1"/>
        </dgm:presLayoutVars>
      </dgm:prSet>
      <dgm:spPr/>
    </dgm:pt>
    <dgm:pt modelId="{8AE1A807-B63F-4C99-A388-903A61EF7EF2}" type="pres">
      <dgm:prSet presAssocID="{4B0FE4B1-A0B2-4178-9A39-57BBD10FCB85}" presName="nodeFollowingNodes" presStyleLbl="node1" presStyleIdx="7" presStyleCnt="12" custScaleX="123163" custRadScaleRad="106958" custRadScaleInc="24015">
        <dgm:presLayoutVars>
          <dgm:bulletEnabled val="1"/>
        </dgm:presLayoutVars>
      </dgm:prSet>
      <dgm:spPr/>
    </dgm:pt>
    <dgm:pt modelId="{A7F87800-AC94-475B-AD97-F8CA7D650A76}" type="pres">
      <dgm:prSet presAssocID="{E742ED44-6D2C-463D-8C6E-C96660293A5F}" presName="nodeFollowingNodes" presStyleLbl="node1" presStyleIdx="8" presStyleCnt="12" custScaleX="121696" custRadScaleRad="108876" custRadScaleInc="18148">
        <dgm:presLayoutVars>
          <dgm:bulletEnabled val="1"/>
        </dgm:presLayoutVars>
      </dgm:prSet>
      <dgm:spPr/>
    </dgm:pt>
    <dgm:pt modelId="{096C44CC-EDEC-41B5-BA21-33DBCAB95D87}" type="pres">
      <dgm:prSet presAssocID="{2D5A2650-2E4E-44D1-B1F6-AAAB2973B9D8}" presName="nodeFollowingNodes" presStyleLbl="node1" presStyleIdx="9" presStyleCnt="12" custScaleX="186521" custScaleY="116219" custRadScaleRad="109979" custRadScaleInc="-2011">
        <dgm:presLayoutVars>
          <dgm:bulletEnabled val="1"/>
        </dgm:presLayoutVars>
      </dgm:prSet>
      <dgm:spPr/>
    </dgm:pt>
    <dgm:pt modelId="{89DAED72-983E-48FA-92D0-9143B8ED9252}" type="pres">
      <dgm:prSet presAssocID="{2C2B2A06-F0C8-421A-8837-FCA87EF0B288}" presName="nodeFollowingNodes" presStyleLbl="node1" presStyleIdx="10" presStyleCnt="12" custScaleX="146052" custRadScaleRad="104272" custRadScaleInc="-17100">
        <dgm:presLayoutVars>
          <dgm:bulletEnabled val="1"/>
        </dgm:presLayoutVars>
      </dgm:prSet>
      <dgm:spPr/>
    </dgm:pt>
    <dgm:pt modelId="{EFE0FB6E-A811-4CE4-87BC-0D7372E883A9}" type="pres">
      <dgm:prSet presAssocID="{19329FCF-0CC1-4B00-BE18-00252463F51D}" presName="nodeFollowingNodes" presStyleLbl="node1" presStyleIdx="11" presStyleCnt="12" custScaleX="140926" custRadScaleRad="108085" custRadScaleInc="-45710">
        <dgm:presLayoutVars>
          <dgm:bulletEnabled val="1"/>
        </dgm:presLayoutVars>
      </dgm:prSet>
      <dgm:spPr/>
    </dgm:pt>
  </dgm:ptLst>
  <dgm:cxnLst>
    <dgm:cxn modelId="{D26AC908-12C1-4FFC-94C6-0B8704CEB20B}" type="presOf" srcId="{1F25EB9C-7830-49D6-B73E-D3CDE2E06990}" destId="{A2A8FDAB-264C-407D-9AA8-9C1E8F04F259}" srcOrd="0" destOrd="0" presId="urn:microsoft.com/office/officeart/2005/8/layout/cycle3"/>
    <dgm:cxn modelId="{63CE670B-F220-4BD5-858B-9EA4D00B6F06}" srcId="{C0DB1C85-BF3D-473B-85EF-A95E45D7E92E}" destId="{2C2B2A06-F0C8-421A-8837-FCA87EF0B288}" srcOrd="10" destOrd="0" parTransId="{064EB923-6965-4C9E-AEDE-CB9A57868E8F}" sibTransId="{18AB48F4-8563-4FA1-A826-5F817D0C1106}"/>
    <dgm:cxn modelId="{775E3220-FB74-4A39-9D1B-78B0BEE60956}" srcId="{C0DB1C85-BF3D-473B-85EF-A95E45D7E92E}" destId="{3C79BAEA-FC6C-44AB-A378-8B7855557636}" srcOrd="1" destOrd="0" parTransId="{0B1EFEBA-5C0E-4903-B5D1-9947A77969DE}" sibTransId="{FE9092F9-4EE3-45ED-8947-6E638E847F58}"/>
    <dgm:cxn modelId="{309D5323-56E4-4D77-B4A1-2462DA2BAB88}" srcId="{C0DB1C85-BF3D-473B-85EF-A95E45D7E92E}" destId="{2D5A2650-2E4E-44D1-B1F6-AAAB2973B9D8}" srcOrd="9" destOrd="0" parTransId="{FE57EA5D-4E5E-4597-AFD9-6F3177691EFE}" sibTransId="{F8729F22-A092-4BA0-AD2F-B01E42C045BE}"/>
    <dgm:cxn modelId="{1DF07826-32BE-4F01-BD15-8396608B75C2}" srcId="{C0DB1C85-BF3D-473B-85EF-A95E45D7E92E}" destId="{5F5D4C2E-D65A-4DD4-B1A0-5EF92A1F76EC}" srcOrd="3" destOrd="0" parTransId="{C2462E07-32A9-4766-8231-A7BF0A6EBA4A}" sibTransId="{9EA0EAA8-CD58-4DC6-A035-494C16CB7CE4}"/>
    <dgm:cxn modelId="{41C6632C-E270-42E0-A39B-1FD302FABBA1}" type="presOf" srcId="{E742ED44-6D2C-463D-8C6E-C96660293A5F}" destId="{A7F87800-AC94-475B-AD97-F8CA7D650A76}" srcOrd="0" destOrd="0" presId="urn:microsoft.com/office/officeart/2005/8/layout/cycle3"/>
    <dgm:cxn modelId="{EBC55B2D-F437-457A-A28D-A942ADF5E3B6}" type="presOf" srcId="{F5830BB5-A323-4B24-A6D5-F9E8332EE3B1}" destId="{E70C7A96-645A-4699-BF46-BB2AA6EE6ABE}" srcOrd="0" destOrd="0" presId="urn:microsoft.com/office/officeart/2005/8/layout/cycle3"/>
    <dgm:cxn modelId="{B834E22F-C678-4C32-A525-69BF2018521F}" srcId="{C0DB1C85-BF3D-473B-85EF-A95E45D7E92E}" destId="{900AC8CA-7439-421F-9007-2B115067E430}" srcOrd="2" destOrd="0" parTransId="{3C39460D-01BD-4E5B-ABFE-95794F9ADE59}" sibTransId="{37B4F760-1B8B-4D59-B468-5548B7E4841B}"/>
    <dgm:cxn modelId="{DD2EDE3C-0034-4D87-8863-E556FE945BEF}" srcId="{C0DB1C85-BF3D-473B-85EF-A95E45D7E92E}" destId="{19329FCF-0CC1-4B00-BE18-00252463F51D}" srcOrd="11" destOrd="0" parTransId="{9BDA3726-4922-4D1A-9759-0B11DDAEEF2C}" sibTransId="{C8E580A6-5B1C-4927-BC32-478218B27025}"/>
    <dgm:cxn modelId="{DDB9FB43-8A87-46C3-BA40-9422477735FA}" type="presOf" srcId="{AE8E41B9-B927-48C5-A5F2-C1251C8ECC6E}" destId="{EBA16AE1-A851-494C-A794-87055A38676F}" srcOrd="0" destOrd="0" presId="urn:microsoft.com/office/officeart/2005/8/layout/cycle3"/>
    <dgm:cxn modelId="{21C52A6A-46F6-4C54-85F8-AF942E242830}" srcId="{C0DB1C85-BF3D-473B-85EF-A95E45D7E92E}" destId="{AE8E41B9-B927-48C5-A5F2-C1251C8ECC6E}" srcOrd="5" destOrd="0" parTransId="{8DD5A868-48B9-4A64-AF00-CF0F41BC6088}" sibTransId="{5338A043-F975-4F82-8CD0-BFF7F97E0930}"/>
    <dgm:cxn modelId="{6A9FEC6B-5C81-45D8-ACAF-3C1503662D2C}" srcId="{C0DB1C85-BF3D-473B-85EF-A95E45D7E92E}" destId="{A3FBBFE5-078D-4FF2-B25A-7C05DD82D3D6}" srcOrd="0" destOrd="0" parTransId="{87D3F420-7ACA-45D3-B6DB-3D94DE0C0946}" sibTransId="{33EC0063-FB77-4C71-87CA-E3B344414402}"/>
    <dgm:cxn modelId="{E65E2A75-EBB9-4C68-849F-CE357933E497}" type="presOf" srcId="{4B0FE4B1-A0B2-4178-9A39-57BBD10FCB85}" destId="{8AE1A807-B63F-4C99-A388-903A61EF7EF2}" srcOrd="0" destOrd="0" presId="urn:microsoft.com/office/officeart/2005/8/layout/cycle3"/>
    <dgm:cxn modelId="{22159276-432F-43B6-8771-3E46673BFA8D}" srcId="{C0DB1C85-BF3D-473B-85EF-A95E45D7E92E}" destId="{4B0FE4B1-A0B2-4178-9A39-57BBD10FCB85}" srcOrd="7" destOrd="0" parTransId="{7EC34D74-C9A7-426C-8C67-A95BF5766870}" sibTransId="{8C75E8CD-B296-41DA-8EED-C1528B30C82A}"/>
    <dgm:cxn modelId="{46AC4C88-7BF8-43FF-96BF-CA38628233B2}" type="presOf" srcId="{C0DB1C85-BF3D-473B-85EF-A95E45D7E92E}" destId="{267CB123-4E7F-4341-A2E7-22ACCB884AA1}" srcOrd="0" destOrd="0" presId="urn:microsoft.com/office/officeart/2005/8/layout/cycle3"/>
    <dgm:cxn modelId="{8FB43594-F322-48DF-BD14-24F47E7EF949}" type="presOf" srcId="{19329FCF-0CC1-4B00-BE18-00252463F51D}" destId="{EFE0FB6E-A811-4CE4-87BC-0D7372E883A9}" srcOrd="0" destOrd="0" presId="urn:microsoft.com/office/officeart/2005/8/layout/cycle3"/>
    <dgm:cxn modelId="{B4C3A894-4A25-4BA8-A2E6-5B056CD3D29B}" type="presOf" srcId="{900AC8CA-7439-421F-9007-2B115067E430}" destId="{9E7570E3-8C8C-4715-9947-3807CF446AF7}" srcOrd="0" destOrd="0" presId="urn:microsoft.com/office/officeart/2005/8/layout/cycle3"/>
    <dgm:cxn modelId="{BE993C98-BD72-48EA-AE73-71EB6BC2FCB3}" srcId="{C0DB1C85-BF3D-473B-85EF-A95E45D7E92E}" destId="{F5830BB5-A323-4B24-A6D5-F9E8332EE3B1}" srcOrd="6" destOrd="0" parTransId="{0B44F341-AA63-40BE-8471-C2BAB6CA3988}" sibTransId="{BE25E941-566E-42DD-B7B0-48E9D3B720FF}"/>
    <dgm:cxn modelId="{6EC0599C-4252-4A62-830C-489FEB9F717F}" type="presOf" srcId="{3C79BAEA-FC6C-44AB-A378-8B7855557636}" destId="{539C699B-F981-410D-99D7-0D1EDA158F0B}" srcOrd="0" destOrd="0" presId="urn:microsoft.com/office/officeart/2005/8/layout/cycle3"/>
    <dgm:cxn modelId="{794D4FBA-E783-46DB-A883-CFF0501F2E54}" type="presOf" srcId="{33EC0063-FB77-4C71-87CA-E3B344414402}" destId="{114A7048-FB7B-409B-81B8-636BB7B89F57}" srcOrd="0" destOrd="0" presId="urn:microsoft.com/office/officeart/2005/8/layout/cycle3"/>
    <dgm:cxn modelId="{A8C5E6C4-CDF5-48BE-8D3C-53E68FB51557}" srcId="{C0DB1C85-BF3D-473B-85EF-A95E45D7E92E}" destId="{1F25EB9C-7830-49D6-B73E-D3CDE2E06990}" srcOrd="4" destOrd="0" parTransId="{1BBB83F7-47A7-4ACB-B2D8-9E748E4FDDF2}" sibTransId="{D80B163F-A9BC-4502-874F-B7D1515616FE}"/>
    <dgm:cxn modelId="{85DEB6D1-FDEE-4B7B-A1DF-78D7391494F3}" type="presOf" srcId="{A3FBBFE5-078D-4FF2-B25A-7C05DD82D3D6}" destId="{FCDFC95F-49D3-4F7C-9A09-D2B4154FCBF6}" srcOrd="0" destOrd="0" presId="urn:microsoft.com/office/officeart/2005/8/layout/cycle3"/>
    <dgm:cxn modelId="{89058AD7-C59D-4C27-9843-4D5B3807EDAD}" type="presOf" srcId="{5F5D4C2E-D65A-4DD4-B1A0-5EF92A1F76EC}" destId="{1245DDCE-BEC9-4A83-A910-5F58C9581E15}" srcOrd="0" destOrd="0" presId="urn:microsoft.com/office/officeart/2005/8/layout/cycle3"/>
    <dgm:cxn modelId="{52B183F1-E021-4AA9-A2A4-D2DC6B245857}" type="presOf" srcId="{2D5A2650-2E4E-44D1-B1F6-AAAB2973B9D8}" destId="{096C44CC-EDEC-41B5-BA21-33DBCAB95D87}" srcOrd="0" destOrd="0" presId="urn:microsoft.com/office/officeart/2005/8/layout/cycle3"/>
    <dgm:cxn modelId="{68F02BF3-B836-4E42-AD52-882E6D3053B7}" type="presOf" srcId="{2C2B2A06-F0C8-421A-8837-FCA87EF0B288}" destId="{89DAED72-983E-48FA-92D0-9143B8ED9252}" srcOrd="0" destOrd="0" presId="urn:microsoft.com/office/officeart/2005/8/layout/cycle3"/>
    <dgm:cxn modelId="{E25DF9F9-3CB6-4DB3-A8D8-F0802EDF1975}" srcId="{C0DB1C85-BF3D-473B-85EF-A95E45D7E92E}" destId="{E742ED44-6D2C-463D-8C6E-C96660293A5F}" srcOrd="8" destOrd="0" parTransId="{FD86B5AB-CBF3-4E78-A5A2-D43A403DD26B}" sibTransId="{1B0D1D36-6CAC-418D-8984-CA25B5B8AD30}"/>
    <dgm:cxn modelId="{51F2C9F6-6C83-4EF2-877F-DA6DC795EEE0}" type="presParOf" srcId="{267CB123-4E7F-4341-A2E7-22ACCB884AA1}" destId="{F6DE9563-D555-43D9-817C-A7750EFF5734}" srcOrd="0" destOrd="0" presId="urn:microsoft.com/office/officeart/2005/8/layout/cycle3"/>
    <dgm:cxn modelId="{94E9807A-4731-4DDC-997C-E81B01CCB7BD}" type="presParOf" srcId="{F6DE9563-D555-43D9-817C-A7750EFF5734}" destId="{FCDFC95F-49D3-4F7C-9A09-D2B4154FCBF6}" srcOrd="0" destOrd="0" presId="urn:microsoft.com/office/officeart/2005/8/layout/cycle3"/>
    <dgm:cxn modelId="{345EBCA5-F27A-4468-A8EA-94552538A528}" type="presParOf" srcId="{F6DE9563-D555-43D9-817C-A7750EFF5734}" destId="{114A7048-FB7B-409B-81B8-636BB7B89F57}" srcOrd="1" destOrd="0" presId="urn:microsoft.com/office/officeart/2005/8/layout/cycle3"/>
    <dgm:cxn modelId="{8497EEA7-BB75-4C4F-8D3D-CBAF90E0D1FA}" type="presParOf" srcId="{F6DE9563-D555-43D9-817C-A7750EFF5734}" destId="{539C699B-F981-410D-99D7-0D1EDA158F0B}" srcOrd="2" destOrd="0" presId="urn:microsoft.com/office/officeart/2005/8/layout/cycle3"/>
    <dgm:cxn modelId="{74A48EC6-9C04-4BB3-9668-A7791301D377}" type="presParOf" srcId="{F6DE9563-D555-43D9-817C-A7750EFF5734}" destId="{9E7570E3-8C8C-4715-9947-3807CF446AF7}" srcOrd="3" destOrd="0" presId="urn:microsoft.com/office/officeart/2005/8/layout/cycle3"/>
    <dgm:cxn modelId="{0700DE20-02FB-476B-ACF9-E1FFDB4C6113}" type="presParOf" srcId="{F6DE9563-D555-43D9-817C-A7750EFF5734}" destId="{1245DDCE-BEC9-4A83-A910-5F58C9581E15}" srcOrd="4" destOrd="0" presId="urn:microsoft.com/office/officeart/2005/8/layout/cycle3"/>
    <dgm:cxn modelId="{0F5F5B82-2164-4973-96E4-7E8A7D9DFA7B}" type="presParOf" srcId="{F6DE9563-D555-43D9-817C-A7750EFF5734}" destId="{A2A8FDAB-264C-407D-9AA8-9C1E8F04F259}" srcOrd="5" destOrd="0" presId="urn:microsoft.com/office/officeart/2005/8/layout/cycle3"/>
    <dgm:cxn modelId="{992DB0D6-19FC-4E66-9969-EAE6F27936B2}" type="presParOf" srcId="{F6DE9563-D555-43D9-817C-A7750EFF5734}" destId="{EBA16AE1-A851-494C-A794-87055A38676F}" srcOrd="6" destOrd="0" presId="urn:microsoft.com/office/officeart/2005/8/layout/cycle3"/>
    <dgm:cxn modelId="{D73FB20D-75C3-4698-B536-7073A6ACDF1D}" type="presParOf" srcId="{F6DE9563-D555-43D9-817C-A7750EFF5734}" destId="{E70C7A96-645A-4699-BF46-BB2AA6EE6ABE}" srcOrd="7" destOrd="0" presId="urn:microsoft.com/office/officeart/2005/8/layout/cycle3"/>
    <dgm:cxn modelId="{C7E92870-4909-4937-8E52-7811AD6494F1}" type="presParOf" srcId="{F6DE9563-D555-43D9-817C-A7750EFF5734}" destId="{8AE1A807-B63F-4C99-A388-903A61EF7EF2}" srcOrd="8" destOrd="0" presId="urn:microsoft.com/office/officeart/2005/8/layout/cycle3"/>
    <dgm:cxn modelId="{E6FC5C77-4545-410B-8304-E8C22B488CD7}" type="presParOf" srcId="{F6DE9563-D555-43D9-817C-A7750EFF5734}" destId="{A7F87800-AC94-475B-AD97-F8CA7D650A76}" srcOrd="9" destOrd="0" presId="urn:microsoft.com/office/officeart/2005/8/layout/cycle3"/>
    <dgm:cxn modelId="{6652762D-54BB-432A-90CF-E1072252310E}" type="presParOf" srcId="{F6DE9563-D555-43D9-817C-A7750EFF5734}" destId="{096C44CC-EDEC-41B5-BA21-33DBCAB95D87}" srcOrd="10" destOrd="0" presId="urn:microsoft.com/office/officeart/2005/8/layout/cycle3"/>
    <dgm:cxn modelId="{DEA4F0E7-4983-4542-A11D-154B9A513755}" type="presParOf" srcId="{F6DE9563-D555-43D9-817C-A7750EFF5734}" destId="{89DAED72-983E-48FA-92D0-9143B8ED9252}" srcOrd="11" destOrd="0" presId="urn:microsoft.com/office/officeart/2005/8/layout/cycle3"/>
    <dgm:cxn modelId="{89B324FA-7EDF-424E-AD78-EEF440EA957F}" type="presParOf" srcId="{F6DE9563-D555-43D9-817C-A7750EFF5734}" destId="{EFE0FB6E-A811-4CE4-87BC-0D7372E883A9}" srcOrd="12"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3BAA9-EBDB-244B-90FC-AF4B318AADB7}">
      <dsp:nvSpPr>
        <dsp:cNvPr id="0" name=""/>
        <dsp:cNvSpPr/>
      </dsp:nvSpPr>
      <dsp:spPr>
        <a:xfrm>
          <a:off x="0" y="2395486"/>
          <a:ext cx="7524466" cy="545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ctr" defTabSz="266700">
            <a:lnSpc>
              <a:spcPct val="90000"/>
            </a:lnSpc>
            <a:spcBef>
              <a:spcPct val="0"/>
            </a:spcBef>
            <a:spcAft>
              <a:spcPct val="35000"/>
            </a:spcAft>
            <a:buNone/>
          </a:pPr>
          <a:r>
            <a:rPr lang="it-IT" sz="600" b="1" kern="1200" dirty="0"/>
            <a:t>EU GREEN PARTNERS</a:t>
          </a:r>
        </a:p>
        <a:p>
          <a:pPr marL="0" lvl="0" indent="0" algn="ctr" defTabSz="266700">
            <a:lnSpc>
              <a:spcPct val="90000"/>
            </a:lnSpc>
            <a:spcBef>
              <a:spcPct val="0"/>
            </a:spcBef>
            <a:spcAft>
              <a:spcPct val="35000"/>
            </a:spcAft>
            <a:buNone/>
          </a:pPr>
          <a:r>
            <a:rPr lang="it-IT" sz="600" kern="1200" dirty="0"/>
            <a:t>EU GREEN partners, </a:t>
          </a:r>
          <a:r>
            <a:rPr lang="it-IT" sz="600" kern="1200" dirty="0" err="1"/>
            <a:t>not</a:t>
          </a:r>
          <a:r>
            <a:rPr lang="it-IT" sz="600" kern="1200" dirty="0"/>
            <a:t> </a:t>
          </a:r>
          <a:r>
            <a:rPr lang="it-IT" sz="600" kern="1200" dirty="0" err="1"/>
            <a:t>involved</a:t>
          </a:r>
          <a:r>
            <a:rPr lang="it-IT" sz="600" kern="1200" dirty="0"/>
            <a:t> in the CORE group, </a:t>
          </a:r>
          <a:r>
            <a:rPr lang="it-IT" sz="600" kern="1200" dirty="0" err="1"/>
            <a:t>participate</a:t>
          </a:r>
          <a:r>
            <a:rPr lang="it-IT" sz="600" kern="1200" dirty="0"/>
            <a:t> by </a:t>
          </a:r>
          <a:r>
            <a:rPr lang="it-IT" sz="600" kern="1200" dirty="0" err="1"/>
            <a:t>sending</a:t>
          </a:r>
          <a:r>
            <a:rPr lang="it-IT" sz="600" kern="1200" dirty="0"/>
            <a:t> </a:t>
          </a:r>
          <a:r>
            <a:rPr lang="it-IT" sz="600" kern="1200" dirty="0" err="1"/>
            <a:t>students</a:t>
          </a:r>
          <a:r>
            <a:rPr lang="it-IT" sz="600" kern="1200" dirty="0"/>
            <a:t> </a:t>
          </a:r>
          <a:r>
            <a:rPr lang="it-IT" sz="600" kern="1200" dirty="0" err="1"/>
            <a:t>who</a:t>
          </a:r>
          <a:r>
            <a:rPr lang="it-IT" sz="600" kern="1200" dirty="0"/>
            <a:t> </a:t>
          </a:r>
          <a:r>
            <a:rPr lang="it-IT" sz="600" kern="1200" dirty="0" err="1"/>
            <a:t>applied</a:t>
          </a:r>
          <a:r>
            <a:rPr lang="it-IT" sz="600" kern="1200" dirty="0"/>
            <a:t> in the EU GREEN Call for Students</a:t>
          </a:r>
        </a:p>
      </dsp:txBody>
      <dsp:txXfrm>
        <a:off x="0" y="2395486"/>
        <a:ext cx="2257339" cy="545229"/>
      </dsp:txXfrm>
    </dsp:sp>
    <dsp:sp modelId="{E1FCAB53-A103-A648-B5E7-979BE8CF1839}">
      <dsp:nvSpPr>
        <dsp:cNvPr id="0" name=""/>
        <dsp:cNvSpPr/>
      </dsp:nvSpPr>
      <dsp:spPr>
        <a:xfrm>
          <a:off x="0" y="1759385"/>
          <a:ext cx="7524466" cy="545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ctr" defTabSz="266700">
            <a:lnSpc>
              <a:spcPct val="90000"/>
            </a:lnSpc>
            <a:spcBef>
              <a:spcPct val="0"/>
            </a:spcBef>
            <a:spcAft>
              <a:spcPct val="35000"/>
            </a:spcAft>
            <a:buNone/>
          </a:pPr>
          <a:r>
            <a:rPr lang="it-IT" sz="600" b="1" kern="1200" dirty="0"/>
            <a:t>EU GREEN CORE GROUP</a:t>
          </a:r>
        </a:p>
        <a:p>
          <a:pPr marL="0" lvl="0" indent="0" algn="ctr" defTabSz="266700">
            <a:lnSpc>
              <a:spcPct val="90000"/>
            </a:lnSpc>
            <a:spcBef>
              <a:spcPct val="0"/>
            </a:spcBef>
            <a:spcAft>
              <a:spcPct val="35000"/>
            </a:spcAft>
            <a:buNone/>
          </a:pPr>
          <a:r>
            <a:rPr lang="it-IT" sz="600" kern="1200" dirty="0" err="1"/>
            <a:t>This</a:t>
          </a:r>
          <a:r>
            <a:rPr lang="it-IT" sz="600" kern="1200" dirty="0"/>
            <a:t> group </a:t>
          </a:r>
          <a:r>
            <a:rPr lang="it-IT" sz="600" kern="1200" dirty="0" err="1"/>
            <a:t>develops</a:t>
          </a:r>
          <a:r>
            <a:rPr lang="it-IT" sz="600" kern="1200" dirty="0"/>
            <a:t> the programme and </a:t>
          </a:r>
          <a:r>
            <a:rPr lang="it-IT" sz="600" kern="1200" dirty="0" err="1"/>
            <a:t>sees</a:t>
          </a:r>
          <a:r>
            <a:rPr lang="it-IT" sz="600" kern="1200" dirty="0"/>
            <a:t> the </a:t>
          </a:r>
          <a:r>
            <a:rPr lang="it-IT" sz="600" kern="1200" dirty="0" err="1"/>
            <a:t>involvement</a:t>
          </a:r>
          <a:r>
            <a:rPr lang="it-IT" sz="600" kern="1200" dirty="0"/>
            <a:t> of </a:t>
          </a:r>
          <a:r>
            <a:rPr lang="it-IT" sz="600" kern="1200" dirty="0" err="1"/>
            <a:t>students</a:t>
          </a:r>
          <a:r>
            <a:rPr lang="it-IT" sz="600" kern="1200" dirty="0"/>
            <a:t> and staff </a:t>
          </a:r>
          <a:r>
            <a:rPr lang="it-IT" sz="600" kern="1200" dirty="0" err="1"/>
            <a:t>participating</a:t>
          </a:r>
          <a:r>
            <a:rPr lang="it-IT" sz="600" kern="1200" dirty="0"/>
            <a:t> in the BIP</a:t>
          </a:r>
        </a:p>
      </dsp:txBody>
      <dsp:txXfrm>
        <a:off x="0" y="1759385"/>
        <a:ext cx="2257339" cy="545229"/>
      </dsp:txXfrm>
    </dsp:sp>
    <dsp:sp modelId="{4B7B0469-D867-FE49-A443-C87250F03E4E}">
      <dsp:nvSpPr>
        <dsp:cNvPr id="0" name=""/>
        <dsp:cNvSpPr/>
      </dsp:nvSpPr>
      <dsp:spPr>
        <a:xfrm>
          <a:off x="0" y="1123283"/>
          <a:ext cx="7524466" cy="545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2672" tIns="42672" rIns="42672" bIns="42672" numCol="1" spcCol="1270" anchor="ctr" anchorCtr="0">
          <a:noAutofit/>
        </a:bodyPr>
        <a:lstStyle/>
        <a:p>
          <a:pPr marL="0" lvl="0" indent="0" algn="ctr" defTabSz="266700">
            <a:lnSpc>
              <a:spcPct val="90000"/>
            </a:lnSpc>
            <a:spcBef>
              <a:spcPct val="0"/>
            </a:spcBef>
            <a:spcAft>
              <a:spcPct val="35000"/>
            </a:spcAft>
            <a:buNone/>
          </a:pPr>
          <a:r>
            <a:rPr lang="it-IT" sz="600" b="1" kern="1200" dirty="0"/>
            <a:t>EU GREEN </a:t>
          </a:r>
          <a:r>
            <a:rPr lang="pl-PL" sz="600" b="1" kern="1200" dirty="0"/>
            <a:t>SCIENTIFIC/ADMINISTRATIVE COORDINATOR</a:t>
          </a:r>
          <a:endParaRPr lang="pl-PL" sz="600" kern="1200" dirty="0"/>
        </a:p>
        <a:p>
          <a:pPr marL="0" lvl="0" indent="0" algn="ctr" defTabSz="266700">
            <a:lnSpc>
              <a:spcPct val="90000"/>
            </a:lnSpc>
            <a:spcBef>
              <a:spcPct val="0"/>
            </a:spcBef>
            <a:spcAft>
              <a:spcPct val="35000"/>
            </a:spcAft>
            <a:buNone/>
          </a:pPr>
          <a:r>
            <a:rPr lang="it-IT" sz="600" kern="1200" dirty="0"/>
            <a:t>Though different or the same institution, ADM and SCI HEI(s) overwiev the correct development of the relevant BIP</a:t>
          </a:r>
        </a:p>
      </dsp:txBody>
      <dsp:txXfrm>
        <a:off x="0" y="1123283"/>
        <a:ext cx="2257339" cy="545229"/>
      </dsp:txXfrm>
    </dsp:sp>
    <dsp:sp modelId="{DFAD388A-15D7-D940-B97F-328D5C8DA0F5}">
      <dsp:nvSpPr>
        <dsp:cNvPr id="0" name=""/>
        <dsp:cNvSpPr/>
      </dsp:nvSpPr>
      <dsp:spPr>
        <a:xfrm>
          <a:off x="4474889" y="1168719"/>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t>ADM/SCI Coordinator</a:t>
          </a:r>
        </a:p>
      </dsp:txBody>
      <dsp:txXfrm>
        <a:off x="4488197" y="1182027"/>
        <a:ext cx="654921" cy="427742"/>
      </dsp:txXfrm>
    </dsp:sp>
    <dsp:sp modelId="{0F282386-2583-FC4C-BAFA-95A57E0DBE23}">
      <dsp:nvSpPr>
        <dsp:cNvPr id="0" name=""/>
        <dsp:cNvSpPr/>
      </dsp:nvSpPr>
      <dsp:spPr>
        <a:xfrm>
          <a:off x="3043661" y="1623077"/>
          <a:ext cx="1771997" cy="181743"/>
        </a:xfrm>
        <a:custGeom>
          <a:avLst/>
          <a:gdLst/>
          <a:ahLst/>
          <a:cxnLst/>
          <a:rect l="0" t="0" r="0" b="0"/>
          <a:pathLst>
            <a:path>
              <a:moveTo>
                <a:pt x="1771997" y="0"/>
              </a:moveTo>
              <a:lnTo>
                <a:pt x="1771997" y="90871"/>
              </a:lnTo>
              <a:lnTo>
                <a:pt x="0" y="90871"/>
              </a:lnTo>
              <a:lnTo>
                <a:pt x="0" y="1817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B3670E-C628-3242-96C9-A88FFA2DBE34}">
      <dsp:nvSpPr>
        <dsp:cNvPr id="0" name=""/>
        <dsp:cNvSpPr/>
      </dsp:nvSpPr>
      <dsp:spPr>
        <a:xfrm>
          <a:off x="2702892" y="1804820"/>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CORE SCI</a:t>
          </a:r>
        </a:p>
        <a:p>
          <a:pPr marL="0" lvl="0" indent="0" algn="ctr" defTabSz="355600">
            <a:lnSpc>
              <a:spcPct val="90000"/>
            </a:lnSpc>
            <a:spcBef>
              <a:spcPct val="0"/>
            </a:spcBef>
            <a:spcAft>
              <a:spcPct val="35000"/>
            </a:spcAft>
            <a:buNone/>
          </a:pPr>
          <a:r>
            <a:rPr lang="it-IT" sz="800" kern="1200" dirty="0">
              <a:solidFill>
                <a:srgbClr val="4F81BD"/>
              </a:solidFill>
            </a:rPr>
            <a:t>Coordinator</a:t>
          </a:r>
        </a:p>
      </dsp:txBody>
      <dsp:txXfrm>
        <a:off x="2716200" y="1818128"/>
        <a:ext cx="654921" cy="427742"/>
      </dsp:txXfrm>
    </dsp:sp>
    <dsp:sp modelId="{CD36B409-AEC3-CA4D-9368-4ECFF058C3FD}">
      <dsp:nvSpPr>
        <dsp:cNvPr id="0" name=""/>
        <dsp:cNvSpPr/>
      </dsp:nvSpPr>
      <dsp:spPr>
        <a:xfrm>
          <a:off x="2600661" y="2259179"/>
          <a:ext cx="442999" cy="181743"/>
        </a:xfrm>
        <a:custGeom>
          <a:avLst/>
          <a:gdLst/>
          <a:ahLst/>
          <a:cxnLst/>
          <a:rect l="0" t="0" r="0" b="0"/>
          <a:pathLst>
            <a:path>
              <a:moveTo>
                <a:pt x="442999" y="0"/>
              </a:moveTo>
              <a:lnTo>
                <a:pt x="442999" y="90871"/>
              </a:lnTo>
              <a:lnTo>
                <a:pt x="0" y="90871"/>
              </a:lnTo>
              <a:lnTo>
                <a:pt x="0" y="181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1908EE-F424-6346-9655-8102AF187E3F}">
      <dsp:nvSpPr>
        <dsp:cNvPr id="0" name=""/>
        <dsp:cNvSpPr/>
      </dsp:nvSpPr>
      <dsp:spPr>
        <a:xfrm>
          <a:off x="2259893" y="2440922"/>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EU GREEN University</a:t>
          </a:r>
        </a:p>
      </dsp:txBody>
      <dsp:txXfrm>
        <a:off x="2273201" y="2454230"/>
        <a:ext cx="654921" cy="427742"/>
      </dsp:txXfrm>
    </dsp:sp>
    <dsp:sp modelId="{29508192-EFB5-0F43-9B6F-9D243795BC30}">
      <dsp:nvSpPr>
        <dsp:cNvPr id="0" name=""/>
        <dsp:cNvSpPr/>
      </dsp:nvSpPr>
      <dsp:spPr>
        <a:xfrm>
          <a:off x="3043661" y="2259179"/>
          <a:ext cx="442999" cy="181743"/>
        </a:xfrm>
        <a:custGeom>
          <a:avLst/>
          <a:gdLst/>
          <a:ahLst/>
          <a:cxnLst/>
          <a:rect l="0" t="0" r="0" b="0"/>
          <a:pathLst>
            <a:path>
              <a:moveTo>
                <a:pt x="0" y="0"/>
              </a:moveTo>
              <a:lnTo>
                <a:pt x="0" y="90871"/>
              </a:lnTo>
              <a:lnTo>
                <a:pt x="442999" y="90871"/>
              </a:lnTo>
              <a:lnTo>
                <a:pt x="442999" y="181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DB14FC-7298-C841-9338-CFB2CF091566}">
      <dsp:nvSpPr>
        <dsp:cNvPr id="0" name=""/>
        <dsp:cNvSpPr/>
      </dsp:nvSpPr>
      <dsp:spPr>
        <a:xfrm>
          <a:off x="3145891" y="2440922"/>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EU GREEN University</a:t>
          </a:r>
        </a:p>
      </dsp:txBody>
      <dsp:txXfrm>
        <a:off x="3159199" y="2454230"/>
        <a:ext cx="654921" cy="427742"/>
      </dsp:txXfrm>
    </dsp:sp>
    <dsp:sp modelId="{5BFB8A0C-8722-284B-B596-AFE13474188B}">
      <dsp:nvSpPr>
        <dsp:cNvPr id="0" name=""/>
        <dsp:cNvSpPr/>
      </dsp:nvSpPr>
      <dsp:spPr>
        <a:xfrm>
          <a:off x="4769938" y="1623077"/>
          <a:ext cx="91440" cy="181743"/>
        </a:xfrm>
        <a:custGeom>
          <a:avLst/>
          <a:gdLst/>
          <a:ahLst/>
          <a:cxnLst/>
          <a:rect l="0" t="0" r="0" b="0"/>
          <a:pathLst>
            <a:path>
              <a:moveTo>
                <a:pt x="45720" y="0"/>
              </a:moveTo>
              <a:lnTo>
                <a:pt x="45720" y="1817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09F7FE-A027-6B4E-9771-D4AE6E7DC369}">
      <dsp:nvSpPr>
        <dsp:cNvPr id="0" name=""/>
        <dsp:cNvSpPr/>
      </dsp:nvSpPr>
      <dsp:spPr>
        <a:xfrm>
          <a:off x="4474889" y="1804820"/>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CORE SCI partner</a:t>
          </a:r>
        </a:p>
      </dsp:txBody>
      <dsp:txXfrm>
        <a:off x="4488197" y="1818128"/>
        <a:ext cx="654921" cy="427742"/>
      </dsp:txXfrm>
    </dsp:sp>
    <dsp:sp modelId="{8B88FCAF-0CE5-2D40-BF2C-7F8E44D57936}">
      <dsp:nvSpPr>
        <dsp:cNvPr id="0" name=""/>
        <dsp:cNvSpPr/>
      </dsp:nvSpPr>
      <dsp:spPr>
        <a:xfrm>
          <a:off x="4372658" y="2259179"/>
          <a:ext cx="442999" cy="181743"/>
        </a:xfrm>
        <a:custGeom>
          <a:avLst/>
          <a:gdLst/>
          <a:ahLst/>
          <a:cxnLst/>
          <a:rect l="0" t="0" r="0" b="0"/>
          <a:pathLst>
            <a:path>
              <a:moveTo>
                <a:pt x="442999" y="0"/>
              </a:moveTo>
              <a:lnTo>
                <a:pt x="442999" y="90871"/>
              </a:lnTo>
              <a:lnTo>
                <a:pt x="0" y="90871"/>
              </a:lnTo>
              <a:lnTo>
                <a:pt x="0" y="181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64349A-93F2-0848-BB69-DF83CB83F634}">
      <dsp:nvSpPr>
        <dsp:cNvPr id="0" name=""/>
        <dsp:cNvSpPr/>
      </dsp:nvSpPr>
      <dsp:spPr>
        <a:xfrm>
          <a:off x="4031890" y="2440922"/>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EU GREEN University</a:t>
          </a:r>
        </a:p>
      </dsp:txBody>
      <dsp:txXfrm>
        <a:off x="4045198" y="2454230"/>
        <a:ext cx="654921" cy="427742"/>
      </dsp:txXfrm>
    </dsp:sp>
    <dsp:sp modelId="{957DB1FE-B6A6-3845-9149-3FC3F186C5D3}">
      <dsp:nvSpPr>
        <dsp:cNvPr id="0" name=""/>
        <dsp:cNvSpPr/>
      </dsp:nvSpPr>
      <dsp:spPr>
        <a:xfrm>
          <a:off x="4815658" y="2259179"/>
          <a:ext cx="442999" cy="181743"/>
        </a:xfrm>
        <a:custGeom>
          <a:avLst/>
          <a:gdLst/>
          <a:ahLst/>
          <a:cxnLst/>
          <a:rect l="0" t="0" r="0" b="0"/>
          <a:pathLst>
            <a:path>
              <a:moveTo>
                <a:pt x="0" y="0"/>
              </a:moveTo>
              <a:lnTo>
                <a:pt x="0" y="90871"/>
              </a:lnTo>
              <a:lnTo>
                <a:pt x="442999" y="90871"/>
              </a:lnTo>
              <a:lnTo>
                <a:pt x="442999" y="181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7DED0B-69E5-6F40-A665-33B7B2C93E2C}">
      <dsp:nvSpPr>
        <dsp:cNvPr id="0" name=""/>
        <dsp:cNvSpPr/>
      </dsp:nvSpPr>
      <dsp:spPr>
        <a:xfrm>
          <a:off x="4917888" y="2440922"/>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EU GREEN University</a:t>
          </a:r>
        </a:p>
      </dsp:txBody>
      <dsp:txXfrm>
        <a:off x="4931196" y="2454230"/>
        <a:ext cx="654921" cy="427742"/>
      </dsp:txXfrm>
    </dsp:sp>
    <dsp:sp modelId="{CB7E146B-9932-D245-BCDC-901D3C12B750}">
      <dsp:nvSpPr>
        <dsp:cNvPr id="0" name=""/>
        <dsp:cNvSpPr/>
      </dsp:nvSpPr>
      <dsp:spPr>
        <a:xfrm>
          <a:off x="4815658" y="1623077"/>
          <a:ext cx="1771997" cy="181743"/>
        </a:xfrm>
        <a:custGeom>
          <a:avLst/>
          <a:gdLst/>
          <a:ahLst/>
          <a:cxnLst/>
          <a:rect l="0" t="0" r="0" b="0"/>
          <a:pathLst>
            <a:path>
              <a:moveTo>
                <a:pt x="0" y="0"/>
              </a:moveTo>
              <a:lnTo>
                <a:pt x="0" y="90871"/>
              </a:lnTo>
              <a:lnTo>
                <a:pt x="1771997" y="90871"/>
              </a:lnTo>
              <a:lnTo>
                <a:pt x="1771997" y="1817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DCE4E6-02CC-874C-8D54-166C6EE633CF}">
      <dsp:nvSpPr>
        <dsp:cNvPr id="0" name=""/>
        <dsp:cNvSpPr/>
      </dsp:nvSpPr>
      <dsp:spPr>
        <a:xfrm>
          <a:off x="6246886" y="1804820"/>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CORE SCI</a:t>
          </a:r>
        </a:p>
        <a:p>
          <a:pPr marL="0" lvl="0" indent="0" algn="ctr" defTabSz="355600">
            <a:lnSpc>
              <a:spcPct val="90000"/>
            </a:lnSpc>
            <a:spcBef>
              <a:spcPct val="0"/>
            </a:spcBef>
            <a:spcAft>
              <a:spcPct val="35000"/>
            </a:spcAft>
            <a:buNone/>
          </a:pPr>
          <a:r>
            <a:rPr lang="it-IT" sz="800" kern="1200" dirty="0">
              <a:solidFill>
                <a:srgbClr val="4F81BD"/>
              </a:solidFill>
            </a:rPr>
            <a:t>partner</a:t>
          </a:r>
        </a:p>
      </dsp:txBody>
      <dsp:txXfrm>
        <a:off x="6260194" y="1818128"/>
        <a:ext cx="654921" cy="427742"/>
      </dsp:txXfrm>
    </dsp:sp>
    <dsp:sp modelId="{02E26DDD-DA73-A94E-A344-E19106F9309A}">
      <dsp:nvSpPr>
        <dsp:cNvPr id="0" name=""/>
        <dsp:cNvSpPr/>
      </dsp:nvSpPr>
      <dsp:spPr>
        <a:xfrm>
          <a:off x="6144656" y="2259179"/>
          <a:ext cx="442999" cy="181743"/>
        </a:xfrm>
        <a:custGeom>
          <a:avLst/>
          <a:gdLst/>
          <a:ahLst/>
          <a:cxnLst/>
          <a:rect l="0" t="0" r="0" b="0"/>
          <a:pathLst>
            <a:path>
              <a:moveTo>
                <a:pt x="442999" y="0"/>
              </a:moveTo>
              <a:lnTo>
                <a:pt x="442999" y="90871"/>
              </a:lnTo>
              <a:lnTo>
                <a:pt x="0" y="90871"/>
              </a:lnTo>
              <a:lnTo>
                <a:pt x="0" y="181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BFCBAB-1001-254B-A4A4-AE78A9E8B58A}">
      <dsp:nvSpPr>
        <dsp:cNvPr id="0" name=""/>
        <dsp:cNvSpPr/>
      </dsp:nvSpPr>
      <dsp:spPr>
        <a:xfrm>
          <a:off x="5803887" y="2440922"/>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EU GREEN University</a:t>
          </a:r>
        </a:p>
      </dsp:txBody>
      <dsp:txXfrm>
        <a:off x="5817195" y="2454230"/>
        <a:ext cx="654921" cy="427742"/>
      </dsp:txXfrm>
    </dsp:sp>
    <dsp:sp modelId="{4FF4D1BE-5C75-6341-8713-D5FCDB7FF711}">
      <dsp:nvSpPr>
        <dsp:cNvPr id="0" name=""/>
        <dsp:cNvSpPr/>
      </dsp:nvSpPr>
      <dsp:spPr>
        <a:xfrm>
          <a:off x="6587655" y="2259179"/>
          <a:ext cx="442999" cy="181743"/>
        </a:xfrm>
        <a:custGeom>
          <a:avLst/>
          <a:gdLst/>
          <a:ahLst/>
          <a:cxnLst/>
          <a:rect l="0" t="0" r="0" b="0"/>
          <a:pathLst>
            <a:path>
              <a:moveTo>
                <a:pt x="0" y="0"/>
              </a:moveTo>
              <a:lnTo>
                <a:pt x="0" y="90871"/>
              </a:lnTo>
              <a:lnTo>
                <a:pt x="442999" y="90871"/>
              </a:lnTo>
              <a:lnTo>
                <a:pt x="442999" y="18174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18DDD6-CC03-7843-9FF2-860FA0416CC3}">
      <dsp:nvSpPr>
        <dsp:cNvPr id="0" name=""/>
        <dsp:cNvSpPr/>
      </dsp:nvSpPr>
      <dsp:spPr>
        <a:xfrm>
          <a:off x="6689885" y="2440922"/>
          <a:ext cx="681537" cy="4543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it-IT" sz="800" kern="1200" dirty="0">
              <a:solidFill>
                <a:srgbClr val="4F81BD"/>
              </a:solidFill>
            </a:rPr>
            <a:t>EU GREEN University</a:t>
          </a:r>
        </a:p>
      </dsp:txBody>
      <dsp:txXfrm>
        <a:off x="6703193" y="2454230"/>
        <a:ext cx="654921" cy="427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A7048-FB7B-409B-81B8-636BB7B89F57}">
      <dsp:nvSpPr>
        <dsp:cNvPr id="0" name=""/>
        <dsp:cNvSpPr/>
      </dsp:nvSpPr>
      <dsp:spPr>
        <a:xfrm>
          <a:off x="1074156" y="-82409"/>
          <a:ext cx="4607397" cy="4607397"/>
        </a:xfrm>
        <a:prstGeom prst="circularArrow">
          <a:avLst>
            <a:gd name="adj1" fmla="val 5544"/>
            <a:gd name="adj2" fmla="val 330680"/>
            <a:gd name="adj3" fmla="val 15021846"/>
            <a:gd name="adj4" fmla="val 16665189"/>
            <a:gd name="adj5" fmla="val 5757"/>
          </a:avLst>
        </a:prstGeom>
        <a:solidFill>
          <a:schemeClr val="bg1">
            <a:lumMod val="85000"/>
          </a:schemeClr>
        </a:solidFill>
        <a:ln>
          <a:solidFill>
            <a:schemeClr val="tx1"/>
          </a:solidFill>
        </a:ln>
        <a:effectLst/>
      </dsp:spPr>
      <dsp:style>
        <a:lnRef idx="0">
          <a:scrgbClr r="0" g="0" b="0"/>
        </a:lnRef>
        <a:fillRef idx="1">
          <a:scrgbClr r="0" g="0" b="0"/>
        </a:fillRef>
        <a:effectRef idx="0">
          <a:scrgbClr r="0" g="0" b="0"/>
        </a:effectRef>
        <a:fontRef idx="minor"/>
      </dsp:style>
    </dsp:sp>
    <dsp:sp modelId="{FCDFC95F-49D3-4F7C-9A09-D2B4154FCBF6}">
      <dsp:nvSpPr>
        <dsp:cNvPr id="0" name=""/>
        <dsp:cNvSpPr/>
      </dsp:nvSpPr>
      <dsp:spPr>
        <a:xfrm>
          <a:off x="2923401" y="1873"/>
          <a:ext cx="908906" cy="45445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1.TOPIC</a:t>
          </a:r>
        </a:p>
      </dsp:txBody>
      <dsp:txXfrm>
        <a:off x="2945586" y="24058"/>
        <a:ext cx="864536" cy="410083"/>
      </dsp:txXfrm>
    </dsp:sp>
    <dsp:sp modelId="{539C699B-F981-410D-99D7-0D1EDA158F0B}">
      <dsp:nvSpPr>
        <dsp:cNvPr id="0" name=""/>
        <dsp:cNvSpPr/>
      </dsp:nvSpPr>
      <dsp:spPr>
        <a:xfrm>
          <a:off x="4018488" y="376111"/>
          <a:ext cx="1196693" cy="454453"/>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2.PARTNERS</a:t>
          </a:r>
        </a:p>
      </dsp:txBody>
      <dsp:txXfrm>
        <a:off x="4040673" y="398296"/>
        <a:ext cx="1152323" cy="410083"/>
      </dsp:txXfrm>
    </dsp:sp>
    <dsp:sp modelId="{9E7570E3-8C8C-4715-9947-3807CF446AF7}">
      <dsp:nvSpPr>
        <dsp:cNvPr id="0" name=""/>
        <dsp:cNvSpPr/>
      </dsp:nvSpPr>
      <dsp:spPr>
        <a:xfrm>
          <a:off x="4626786" y="1085064"/>
          <a:ext cx="1279612" cy="454453"/>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3.PROGRAM</a:t>
          </a:r>
        </a:p>
      </dsp:txBody>
      <dsp:txXfrm>
        <a:off x="4648971" y="1107249"/>
        <a:ext cx="1235242" cy="410083"/>
      </dsp:txXfrm>
    </dsp:sp>
    <dsp:sp modelId="{1245DDCE-BEC9-4A83-A910-5F58C9581E15}">
      <dsp:nvSpPr>
        <dsp:cNvPr id="0" name=""/>
        <dsp:cNvSpPr/>
      </dsp:nvSpPr>
      <dsp:spPr>
        <a:xfrm>
          <a:off x="4721711" y="1971049"/>
          <a:ext cx="1479881" cy="454453"/>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4.APPLY FOR A BIP</a:t>
          </a:r>
        </a:p>
      </dsp:txBody>
      <dsp:txXfrm>
        <a:off x="4743896" y="1993234"/>
        <a:ext cx="1435511" cy="410083"/>
      </dsp:txXfrm>
    </dsp:sp>
    <dsp:sp modelId="{A2A8FDAB-264C-407D-9AA8-9C1E8F04F259}">
      <dsp:nvSpPr>
        <dsp:cNvPr id="0" name=""/>
        <dsp:cNvSpPr/>
      </dsp:nvSpPr>
      <dsp:spPr>
        <a:xfrm>
          <a:off x="4496639" y="2841039"/>
          <a:ext cx="1395916" cy="454453"/>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5.RECRUITMENT ANNOUNCEMENT</a:t>
          </a:r>
        </a:p>
      </dsp:txBody>
      <dsp:txXfrm>
        <a:off x="4518824" y="2863224"/>
        <a:ext cx="1351546" cy="410083"/>
      </dsp:txXfrm>
    </dsp:sp>
    <dsp:sp modelId="{EBA16AE1-A851-494C-A794-87055A38676F}">
      <dsp:nvSpPr>
        <dsp:cNvPr id="0" name=""/>
        <dsp:cNvSpPr/>
      </dsp:nvSpPr>
      <dsp:spPr>
        <a:xfrm>
          <a:off x="4303301" y="3652654"/>
          <a:ext cx="1419702" cy="454453"/>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6.RECRUITMENT</a:t>
          </a:r>
        </a:p>
      </dsp:txBody>
      <dsp:txXfrm>
        <a:off x="4325486" y="3674839"/>
        <a:ext cx="1375332" cy="410083"/>
      </dsp:txXfrm>
    </dsp:sp>
    <dsp:sp modelId="{E70C7A96-645A-4699-BF46-BB2AA6EE6ABE}">
      <dsp:nvSpPr>
        <dsp:cNvPr id="0" name=""/>
        <dsp:cNvSpPr/>
      </dsp:nvSpPr>
      <dsp:spPr>
        <a:xfrm>
          <a:off x="2907535" y="3933296"/>
          <a:ext cx="1097731" cy="454453"/>
        </a:xfrm>
        <a:prstGeom prst="roundRect">
          <a:avLst/>
        </a:prstGeom>
        <a:solidFill>
          <a:srgbClr val="3BE5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7.CONTACT PARNTER</a:t>
          </a:r>
        </a:p>
      </dsp:txBody>
      <dsp:txXfrm>
        <a:off x="2929720" y="3955481"/>
        <a:ext cx="1053361" cy="410083"/>
      </dsp:txXfrm>
    </dsp:sp>
    <dsp:sp modelId="{8AE1A807-B63F-4C99-A388-903A61EF7EF2}">
      <dsp:nvSpPr>
        <dsp:cNvPr id="0" name=""/>
        <dsp:cNvSpPr/>
      </dsp:nvSpPr>
      <dsp:spPr>
        <a:xfrm>
          <a:off x="1563698" y="3652655"/>
          <a:ext cx="1119436" cy="454453"/>
        </a:xfrm>
        <a:prstGeom prst="roundRect">
          <a:avLst/>
        </a:prstGeom>
        <a:solidFill>
          <a:srgbClr val="E55B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8.SELECTION</a:t>
          </a:r>
        </a:p>
      </dsp:txBody>
      <dsp:txXfrm>
        <a:off x="1585883" y="3674840"/>
        <a:ext cx="1075066" cy="410083"/>
      </dsp:txXfrm>
    </dsp:sp>
    <dsp:sp modelId="{A7F87800-AC94-475B-AD97-F8CA7D650A76}">
      <dsp:nvSpPr>
        <dsp:cNvPr id="0" name=""/>
        <dsp:cNvSpPr/>
      </dsp:nvSpPr>
      <dsp:spPr>
        <a:xfrm>
          <a:off x="885654" y="2869833"/>
          <a:ext cx="1106102" cy="45445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9.REGISTER BIP</a:t>
          </a:r>
        </a:p>
      </dsp:txBody>
      <dsp:txXfrm>
        <a:off x="907839" y="2892018"/>
        <a:ext cx="1061732" cy="410083"/>
      </dsp:txXfrm>
    </dsp:sp>
    <dsp:sp modelId="{096C44CC-EDEC-41B5-BA21-33DBCAB95D87}">
      <dsp:nvSpPr>
        <dsp:cNvPr id="0" name=""/>
        <dsp:cNvSpPr/>
      </dsp:nvSpPr>
      <dsp:spPr>
        <a:xfrm>
          <a:off x="369466" y="1950796"/>
          <a:ext cx="1695301" cy="528160"/>
        </a:xfrm>
        <a:prstGeom prst="roundRect">
          <a:avLst/>
        </a:prstGeom>
        <a:solidFill>
          <a:srgbClr val="2E6FF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10.CONTACT SELECTED STUDENTS</a:t>
          </a:r>
        </a:p>
      </dsp:txBody>
      <dsp:txXfrm>
        <a:off x="395249" y="1976579"/>
        <a:ext cx="1643735" cy="476594"/>
      </dsp:txXfrm>
    </dsp:sp>
    <dsp:sp modelId="{89DAED72-983E-48FA-92D0-9143B8ED9252}">
      <dsp:nvSpPr>
        <dsp:cNvPr id="0" name=""/>
        <dsp:cNvSpPr/>
      </dsp:nvSpPr>
      <dsp:spPr>
        <a:xfrm>
          <a:off x="861373" y="1092259"/>
          <a:ext cx="1327475" cy="454453"/>
        </a:xfrm>
        <a:prstGeom prst="roundRect">
          <a:avLst/>
        </a:prstGeom>
        <a:solidFill>
          <a:srgbClr val="A67A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11.COLLECT </a:t>
          </a:r>
          <a:r>
            <a:rPr lang="pl-PL" sz="1000" b="1" kern="1200" dirty="0" err="1">
              <a:solidFill>
                <a:schemeClr val="bg2">
                  <a:lumMod val="75000"/>
                </a:schemeClr>
              </a:solidFill>
            </a:rPr>
            <a:t>OLAs</a:t>
          </a:r>
          <a:endParaRPr lang="pl-PL" sz="1000" b="1" kern="1200" dirty="0">
            <a:solidFill>
              <a:schemeClr val="bg2">
                <a:lumMod val="75000"/>
              </a:schemeClr>
            </a:solidFill>
          </a:endParaRPr>
        </a:p>
      </dsp:txBody>
      <dsp:txXfrm>
        <a:off x="883558" y="1114444"/>
        <a:ext cx="1283105" cy="410083"/>
      </dsp:txXfrm>
    </dsp:sp>
    <dsp:sp modelId="{EFE0FB6E-A811-4CE4-87BC-0D7372E883A9}">
      <dsp:nvSpPr>
        <dsp:cNvPr id="0" name=""/>
        <dsp:cNvSpPr/>
      </dsp:nvSpPr>
      <dsp:spPr>
        <a:xfrm>
          <a:off x="1298394" y="404912"/>
          <a:ext cx="1280885" cy="454453"/>
        </a:xfrm>
        <a:prstGeom prst="roundRect">
          <a:avLst/>
        </a:prstGeom>
        <a:solidFill>
          <a:srgbClr val="F729C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b="1" kern="1200" dirty="0">
              <a:solidFill>
                <a:schemeClr val="bg2">
                  <a:lumMod val="75000"/>
                </a:schemeClr>
              </a:solidFill>
            </a:rPr>
            <a:t>12.ENJOY YOUR BIP</a:t>
          </a:r>
        </a:p>
      </dsp:txBody>
      <dsp:txXfrm>
        <a:off x="1320579" y="427097"/>
        <a:ext cx="1236515" cy="4100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Hay que </a:t>
            </a:r>
            <a:r>
              <a:rPr lang="en-US" dirty="0" err="1"/>
              <a:t>elegir</a:t>
            </a:r>
            <a:r>
              <a:rPr lang="en-US" dirty="0"/>
              <a:t> o </a:t>
            </a:r>
            <a:r>
              <a:rPr lang="en-US" dirty="0" err="1"/>
              <a:t>ésta</a:t>
            </a:r>
            <a:r>
              <a:rPr lang="en-US" dirty="0"/>
              <a:t> o la anterior</a:t>
            </a:r>
            <a:endParaRPr dirty="0"/>
          </a:p>
        </p:txBody>
      </p:sp>
      <p:sp>
        <p:nvSpPr>
          <p:cNvPr id="89" name="Google Shape;8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776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413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848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1179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059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Poner gracias en todos los idiomas</a:t>
            </a:r>
            <a:endParaRPr/>
          </a:p>
        </p:txBody>
      </p:sp>
      <p:sp>
        <p:nvSpPr>
          <p:cNvPr id="205" name="Google Shape;20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34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022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978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0"/>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1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 name="Google Shape;26;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2" name="Google Shape;32;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3"/>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13"/>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8"/>
          <p:cNvSpPr>
            <a:spLocks noGrp="1"/>
          </p:cNvSpPr>
          <p:nvPr>
            <p:ph type="pic" idx="2"/>
          </p:nvPr>
        </p:nvSpPr>
        <p:spPr>
          <a:xfrm>
            <a:off x="1792288" y="459581"/>
            <a:ext cx="5486400" cy="3086100"/>
          </a:xfrm>
          <a:prstGeom prst="rect">
            <a:avLst/>
          </a:prstGeom>
          <a:noFill/>
          <a:ln>
            <a:noFill/>
          </a:ln>
        </p:spPr>
      </p:sp>
      <p:sp>
        <p:nvSpPr>
          <p:cNvPr id="70" name="Google Shape;70;p1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9"/>
          <p:cNvPicPr preferRelativeResize="0"/>
          <p:nvPr/>
        </p:nvPicPr>
        <p:blipFill rotWithShape="1">
          <a:blip r:embed="rId13">
            <a:alphaModFix/>
          </a:blip>
          <a:srcRect/>
          <a:stretch/>
        </p:blipFill>
        <p:spPr>
          <a:xfrm>
            <a:off x="0" y="15309"/>
            <a:ext cx="9144000" cy="5126735"/>
          </a:xfrm>
          <a:prstGeom prst="rect">
            <a:avLst/>
          </a:prstGeom>
          <a:noFill/>
          <a:ln>
            <a:noFill/>
          </a:ln>
        </p:spPr>
      </p:pic>
      <p:pic>
        <p:nvPicPr>
          <p:cNvPr id="11" name="Google Shape;11;p9"/>
          <p:cNvPicPr preferRelativeResize="0"/>
          <p:nvPr/>
        </p:nvPicPr>
        <p:blipFill rotWithShape="1">
          <a:blip r:embed="rId14">
            <a:alphaModFix/>
          </a:blip>
          <a:srcRect/>
          <a:stretch/>
        </p:blipFill>
        <p:spPr>
          <a:xfrm>
            <a:off x="232064" y="11580"/>
            <a:ext cx="2052000" cy="619733"/>
          </a:xfrm>
          <a:prstGeom prst="rect">
            <a:avLst/>
          </a:prstGeom>
          <a:noFill/>
          <a:ln>
            <a:noFill/>
          </a:ln>
        </p:spPr>
      </p:pic>
      <p:sp>
        <p:nvSpPr>
          <p:cNvPr id="12" name="Google Shape;12;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mailto:anna.posadowska-malarz@upwr.edu.pl" TargetMode="Externa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5" Type="http://schemas.openxmlformats.org/officeDocument/2006/relationships/image" Target="../media/image16.png"/><Relationship Id="rId10" Type="http://schemas.openxmlformats.org/officeDocument/2006/relationships/image" Target="../media/image11.tif"/><Relationship Id="rId4" Type="http://schemas.openxmlformats.org/officeDocument/2006/relationships/diagramLayout" Target="../diagrams/layout1.xml"/><Relationship Id="rId9" Type="http://schemas.openxmlformats.org/officeDocument/2006/relationships/image" Target="../media/image10.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a:stretch/>
        </p:blipFill>
        <p:spPr>
          <a:xfrm>
            <a:off x="-72000" y="-72510"/>
            <a:ext cx="9144000" cy="5126736"/>
          </a:xfrm>
          <a:prstGeom prst="rect">
            <a:avLst/>
          </a:prstGeom>
          <a:noFill/>
          <a:ln>
            <a:noFill/>
          </a:ln>
        </p:spPr>
      </p:pic>
      <p:sp>
        <p:nvSpPr>
          <p:cNvPr id="92" name="Google Shape;92;p1"/>
          <p:cNvSpPr/>
          <p:nvPr/>
        </p:nvSpPr>
        <p:spPr>
          <a:xfrm>
            <a:off x="0" y="4504763"/>
            <a:ext cx="9072000" cy="657550"/>
          </a:xfrm>
          <a:prstGeom prst="rect">
            <a:avLst/>
          </a:prstGeom>
          <a:solidFill>
            <a:schemeClr val="lt1"/>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4603580" y="4513910"/>
            <a:ext cx="4112654" cy="657550"/>
          </a:xfrm>
          <a:prstGeom prst="rect">
            <a:avLst/>
          </a:prstGeom>
          <a:noFill/>
          <a:ln>
            <a:noFill/>
          </a:ln>
        </p:spPr>
        <p:txBody>
          <a:bodyPr spcFirstLastPara="1" wrap="square" lIns="91425" tIns="45700" rIns="91425" bIns="45700" anchor="t" anchorCtr="0">
            <a:noAutofit/>
          </a:bodyPr>
          <a:lstStyle/>
          <a:p>
            <a:pPr marL="0" marR="0" lvl="0" indent="0" algn="just" rtl="0">
              <a:lnSpc>
                <a:spcPct val="105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Funded by the European Union under Agreement nº 101089896. Views and opinions expressed are however those of the author(s) only and do not necessarily reflect those of the European Union or European Union or European Education and Culture Executive Agency (EACEA). Neither the European Union nor the granting authority can be held responsible for them</a:t>
            </a:r>
            <a:r>
              <a:rPr lang="en-US" sz="800" b="0" i="0" u="none" strike="noStrike" cap="none">
                <a:solidFill>
                  <a:schemeClr val="dk1"/>
                </a:solidFill>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pic>
        <p:nvPicPr>
          <p:cNvPr id="94" name="Google Shape;94;p1" descr="Interfaz de usuario gráfica&#10;&#10;Descripción generada automáticamente con confianza baja"/>
          <p:cNvPicPr preferRelativeResize="0"/>
          <p:nvPr/>
        </p:nvPicPr>
        <p:blipFill rotWithShape="1">
          <a:blip r:embed="rId4">
            <a:alphaModFix/>
          </a:blip>
          <a:srcRect/>
          <a:stretch/>
        </p:blipFill>
        <p:spPr>
          <a:xfrm>
            <a:off x="115877" y="4530383"/>
            <a:ext cx="2800178" cy="624603"/>
          </a:xfrm>
          <a:prstGeom prst="rect">
            <a:avLst/>
          </a:prstGeom>
          <a:noFill/>
          <a:ln>
            <a:noFill/>
          </a:ln>
        </p:spPr>
      </p:pic>
      <p:sp>
        <p:nvSpPr>
          <p:cNvPr id="95" name="Google Shape;95;p1"/>
          <p:cNvSpPr/>
          <p:nvPr/>
        </p:nvSpPr>
        <p:spPr>
          <a:xfrm>
            <a:off x="2624802" y="2211175"/>
            <a:ext cx="631069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sz="2400" b="1" i="0" u="none" strike="noStrike" cap="none" dirty="0">
                <a:solidFill>
                  <a:srgbClr val="0036A2"/>
                </a:solidFill>
                <a:latin typeface="Poppins"/>
                <a:ea typeface="Poppins"/>
                <a:cs typeface="Poppins"/>
                <a:sym typeface="Poppins"/>
              </a:rPr>
              <a:t>WP3 RESEARCH WEEK</a:t>
            </a:r>
            <a:endParaRPr dirty="0"/>
          </a:p>
          <a:p>
            <a:pPr marL="0" marR="0" lvl="0" indent="0" algn="ctr" rtl="0">
              <a:lnSpc>
                <a:spcPct val="100000"/>
              </a:lnSpc>
              <a:spcBef>
                <a:spcPts val="0"/>
              </a:spcBef>
              <a:spcAft>
                <a:spcPts val="0"/>
              </a:spcAft>
              <a:buNone/>
            </a:pPr>
            <a:endParaRPr sz="1600" b="0" i="0" u="none" strike="noStrike" cap="none" dirty="0">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None/>
            </a:pPr>
            <a:r>
              <a:rPr lang="en-US" sz="1600" b="1" i="1" u="sng" strike="noStrike" cap="none" dirty="0">
                <a:solidFill>
                  <a:srgbClr val="0036A2"/>
                </a:solidFill>
                <a:latin typeface="Poppins"/>
                <a:ea typeface="Poppins"/>
                <a:cs typeface="Poppins"/>
                <a:sym typeface="Poppins"/>
              </a:rPr>
              <a:t>How to </a:t>
            </a:r>
            <a:r>
              <a:rPr lang="pl-PL" sz="1600" b="1" i="1" u="sng" strike="noStrike" cap="none" dirty="0" err="1">
                <a:solidFill>
                  <a:srgbClr val="0036A2"/>
                </a:solidFill>
                <a:latin typeface="Poppins"/>
                <a:ea typeface="Poppins"/>
                <a:cs typeface="Poppins"/>
                <a:sym typeface="Poppins"/>
              </a:rPr>
              <a:t>create</a:t>
            </a:r>
            <a:r>
              <a:rPr lang="pl-PL" sz="1600" b="1" i="1" u="sng" strike="noStrike" cap="none" dirty="0">
                <a:solidFill>
                  <a:srgbClr val="0036A2"/>
                </a:solidFill>
                <a:latin typeface="Poppins"/>
                <a:ea typeface="Poppins"/>
                <a:cs typeface="Poppins"/>
                <a:sym typeface="Poppins"/>
              </a:rPr>
              <a:t> a </a:t>
            </a:r>
            <a:r>
              <a:rPr lang="pl-PL" sz="1600" b="1" i="1" u="sng" strike="noStrike" cap="none" dirty="0" err="1">
                <a:solidFill>
                  <a:srgbClr val="0036A2"/>
                </a:solidFill>
                <a:latin typeface="Poppins"/>
                <a:ea typeface="Poppins"/>
                <a:cs typeface="Poppins"/>
                <a:sym typeface="Poppins"/>
              </a:rPr>
              <a:t>Blended</a:t>
            </a:r>
            <a:r>
              <a:rPr lang="pl-PL" sz="1600" b="1" i="1" u="sng" strike="noStrike" cap="none" dirty="0">
                <a:solidFill>
                  <a:srgbClr val="0036A2"/>
                </a:solidFill>
                <a:latin typeface="Poppins"/>
                <a:ea typeface="Poppins"/>
                <a:cs typeface="Poppins"/>
                <a:sym typeface="Poppins"/>
              </a:rPr>
              <a:t> </a:t>
            </a:r>
            <a:r>
              <a:rPr lang="pl-PL" sz="1600" b="1" i="1" u="sng" strike="noStrike" cap="none" dirty="0" err="1">
                <a:solidFill>
                  <a:srgbClr val="0036A2"/>
                </a:solidFill>
                <a:latin typeface="Poppins"/>
                <a:ea typeface="Poppins"/>
                <a:cs typeface="Poppins"/>
                <a:sym typeface="Poppins"/>
              </a:rPr>
              <a:t>Intensive</a:t>
            </a:r>
            <a:r>
              <a:rPr lang="pl-PL" sz="1600" b="1" i="1" u="sng" strike="noStrike" cap="none" dirty="0">
                <a:solidFill>
                  <a:srgbClr val="0036A2"/>
                </a:solidFill>
                <a:latin typeface="Poppins"/>
                <a:ea typeface="Poppins"/>
                <a:cs typeface="Poppins"/>
                <a:sym typeface="Poppins"/>
              </a:rPr>
              <a:t> Program from </a:t>
            </a:r>
            <a:r>
              <a:rPr lang="pl-PL" sz="1600" b="1" i="1" u="sng" strike="noStrike" cap="none" dirty="0" err="1">
                <a:solidFill>
                  <a:srgbClr val="0036A2"/>
                </a:solidFill>
                <a:latin typeface="Poppins"/>
                <a:ea typeface="Poppins"/>
                <a:cs typeface="Poppins"/>
                <a:sym typeface="Poppins"/>
              </a:rPr>
              <a:t>scratch</a:t>
            </a:r>
            <a:r>
              <a:rPr lang="pl-PL" sz="1600" b="1" i="1" u="sng" strike="noStrike" cap="none" dirty="0">
                <a:solidFill>
                  <a:srgbClr val="0036A2"/>
                </a:solidFill>
                <a:latin typeface="Poppins"/>
                <a:ea typeface="Poppins"/>
                <a:cs typeface="Poppins"/>
                <a:sym typeface="Poppins"/>
              </a:rPr>
              <a:t>?</a:t>
            </a:r>
            <a:endParaRPr dirty="0"/>
          </a:p>
          <a:p>
            <a:pPr marL="0" marR="0" lvl="0" indent="0" algn="ctr" rtl="0">
              <a:lnSpc>
                <a:spcPct val="100000"/>
              </a:lnSpc>
              <a:spcBef>
                <a:spcPts val="0"/>
              </a:spcBef>
              <a:spcAft>
                <a:spcPts val="0"/>
              </a:spcAft>
              <a:buNone/>
            </a:pPr>
            <a:endParaRPr sz="1400" b="1" i="1" u="sng" strike="noStrike" cap="none" dirty="0">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None/>
            </a:pPr>
            <a:endParaRPr sz="1600" b="0" i="0" u="none" strike="noStrike" cap="none" dirty="0">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None/>
            </a:pPr>
            <a:r>
              <a:rPr lang="pl-PL" sz="1100" b="0" i="0" u="none" strike="noStrike" cap="none" dirty="0">
                <a:solidFill>
                  <a:srgbClr val="0036A2"/>
                </a:solidFill>
                <a:latin typeface="Poppins"/>
                <a:ea typeface="Poppins"/>
                <a:cs typeface="Poppins"/>
                <a:sym typeface="Poppins"/>
              </a:rPr>
              <a:t>17th-19th </a:t>
            </a:r>
            <a:r>
              <a:rPr lang="pl-PL" sz="1100" b="0" i="0" u="none" strike="noStrike" cap="none" dirty="0" err="1">
                <a:solidFill>
                  <a:srgbClr val="0036A2"/>
                </a:solidFill>
                <a:latin typeface="Poppins"/>
                <a:ea typeface="Poppins"/>
                <a:cs typeface="Poppins"/>
                <a:sym typeface="Poppins"/>
              </a:rPr>
              <a:t>June</a:t>
            </a:r>
            <a:r>
              <a:rPr lang="pl-PL" sz="1100" b="0" i="0" u="none" strike="noStrike" cap="none" dirty="0">
                <a:solidFill>
                  <a:srgbClr val="0036A2"/>
                </a:solidFill>
                <a:latin typeface="Poppins"/>
                <a:ea typeface="Poppins"/>
                <a:cs typeface="Poppins"/>
                <a:sym typeface="Poppins"/>
              </a:rPr>
              <a:t> 2024</a:t>
            </a:r>
          </a:p>
          <a:p>
            <a:pPr marL="0" marR="0" lvl="0" indent="0" algn="ctr" rtl="0">
              <a:lnSpc>
                <a:spcPct val="100000"/>
              </a:lnSpc>
              <a:spcBef>
                <a:spcPts val="0"/>
              </a:spcBef>
              <a:spcAft>
                <a:spcPts val="0"/>
              </a:spcAft>
              <a:buNone/>
            </a:pPr>
            <a:r>
              <a:rPr lang="pl-PL" sz="1100" dirty="0" err="1">
                <a:solidFill>
                  <a:srgbClr val="0036A2"/>
                </a:solidFill>
                <a:latin typeface="Poppins"/>
                <a:ea typeface="Poppins"/>
                <a:cs typeface="Poppins"/>
                <a:sym typeface="Poppins"/>
              </a:rPr>
              <a:t>Sligo</a:t>
            </a:r>
            <a:r>
              <a:rPr lang="pl-PL" sz="1100" dirty="0">
                <a:solidFill>
                  <a:srgbClr val="0036A2"/>
                </a:solidFill>
                <a:latin typeface="Poppins"/>
                <a:ea typeface="Poppins"/>
                <a:cs typeface="Poppins"/>
                <a:sym typeface="Poppins"/>
              </a:rPr>
              <a:t>, </a:t>
            </a:r>
            <a:r>
              <a:rPr lang="pl-PL" sz="1100" dirty="0" err="1">
                <a:solidFill>
                  <a:srgbClr val="0036A2"/>
                </a:solidFill>
                <a:latin typeface="Poppins"/>
                <a:ea typeface="Poppins"/>
                <a:cs typeface="Poppins"/>
                <a:sym typeface="Poppins"/>
              </a:rPr>
              <a:t>Atlantic</a:t>
            </a:r>
            <a:r>
              <a:rPr lang="pl-PL" sz="1100" dirty="0">
                <a:solidFill>
                  <a:srgbClr val="0036A2"/>
                </a:solidFill>
                <a:latin typeface="Poppins"/>
                <a:ea typeface="Poppins"/>
                <a:cs typeface="Poppins"/>
                <a:sym typeface="Poppins"/>
              </a:rPr>
              <a:t> </a:t>
            </a:r>
            <a:r>
              <a:rPr lang="pl-PL" sz="1100" dirty="0" err="1">
                <a:solidFill>
                  <a:srgbClr val="0036A2"/>
                </a:solidFill>
                <a:latin typeface="Poppins"/>
                <a:ea typeface="Poppins"/>
                <a:cs typeface="Poppins"/>
                <a:sym typeface="Poppins"/>
              </a:rPr>
              <a:t>Technological</a:t>
            </a:r>
            <a:r>
              <a:rPr lang="pl-PL" sz="1100" dirty="0">
                <a:solidFill>
                  <a:srgbClr val="0036A2"/>
                </a:solidFill>
                <a:latin typeface="Poppins"/>
                <a:ea typeface="Poppins"/>
                <a:cs typeface="Poppins"/>
                <a:sym typeface="Poppins"/>
              </a:rPr>
              <a:t> University</a:t>
            </a:r>
            <a:endParaRPr sz="1100" b="0" i="0" u="none" strike="noStrike" cap="none" dirty="0">
              <a:solidFill>
                <a:srgbClr val="0036A2"/>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dirty="0"/>
              <a:t>                    </a:t>
            </a:r>
            <a:endParaRPr dirty="0"/>
          </a:p>
        </p:txBody>
      </p:sp>
      <p:sp>
        <p:nvSpPr>
          <p:cNvPr id="120" name="Google Shape;120;p5"/>
          <p:cNvSpPr txBox="1"/>
          <p:nvPr/>
        </p:nvSpPr>
        <p:spPr>
          <a:xfrm>
            <a:off x="558800" y="52098"/>
            <a:ext cx="7477200" cy="26006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None/>
            </a:pPr>
            <a:r>
              <a:rPr lang="pl-PL" sz="1600" i="0" strike="noStrike" cap="none" dirty="0">
                <a:solidFill>
                  <a:srgbClr val="007A37"/>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rgbClr val="007A37"/>
              </a:solidFill>
              <a:latin typeface="Arial"/>
              <a:ea typeface="Arial"/>
              <a:cs typeface="Arial"/>
              <a:sym typeface="Arial"/>
            </a:endParaRPr>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6350" marR="0" lvl="0" algn="l" rtl="0">
              <a:lnSpc>
                <a:spcPct val="100000"/>
              </a:lnSpc>
              <a:spcBef>
                <a:spcPts val="0"/>
              </a:spcBef>
              <a:spcAft>
                <a:spcPts val="0"/>
              </a:spcAft>
              <a:buClr>
                <a:schemeClr val="dk1"/>
              </a:buClr>
              <a:buSzPts val="1300"/>
            </a:pPr>
            <a:r>
              <a:rPr lang="en-US" sz="1300" b="0" i="0" u="none" strike="noStrike" cap="none" dirty="0">
                <a:solidFill>
                  <a:srgbClr val="007A37"/>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300" b="0" i="0" u="none" strike="noStrike" cap="none" dirty="0">
                <a:solidFill>
                  <a:srgbClr val="007A37"/>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300" b="0" i="0" u="none" strike="noStrike" cap="none" dirty="0">
                <a:solidFill>
                  <a:srgbClr val="007A37"/>
                </a:solidFill>
                <a:latin typeface="Arial"/>
                <a:ea typeface="Arial"/>
                <a:cs typeface="Arial"/>
                <a:sym typeface="Arial"/>
              </a:rPr>
              <a:t>      </a:t>
            </a: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p:txBody>
      </p:sp>
      <p:sp>
        <p:nvSpPr>
          <p:cNvPr id="7" name="Google Shape;126;p21">
            <a:extLst>
              <a:ext uri="{FF2B5EF4-FFF2-40B4-BE49-F238E27FC236}">
                <a16:creationId xmlns:a16="http://schemas.microsoft.com/office/drawing/2014/main" id="{DF84B608-FD64-4349-AC0F-C6705DFB65B9}"/>
              </a:ext>
            </a:extLst>
          </p:cNvPr>
          <p:cNvSpPr txBox="1"/>
          <p:nvPr/>
        </p:nvSpPr>
        <p:spPr>
          <a:xfrm>
            <a:off x="230400" y="-80455"/>
            <a:ext cx="8769600" cy="7478930"/>
          </a:xfrm>
          <a:prstGeom prst="rect">
            <a:avLst/>
          </a:prstGeom>
          <a:noFill/>
          <a:ln>
            <a:noFill/>
          </a:ln>
        </p:spPr>
        <p:txBody>
          <a:bodyPr spcFirstLastPara="1" wrap="square" lIns="91425" tIns="45700" rIns="91425" bIns="45700" anchor="t" anchorCtr="0">
            <a:spAutoFit/>
          </a:bodyPr>
          <a:lstStyle/>
          <a:p>
            <a:pPr algn="ctr">
              <a:buSzPts val="1100"/>
            </a:pPr>
            <a:endParaRPr lang="pl-PL" sz="1600" b="1" u="sng" dirty="0">
              <a:solidFill>
                <a:srgbClr val="007A37"/>
              </a:solidFill>
              <a:sym typeface="Poppins"/>
            </a:endParaRPr>
          </a:p>
          <a:p>
            <a:pPr algn="ctr">
              <a:buSzPts val="1100"/>
            </a:pPr>
            <a:r>
              <a:rPr lang="pl-PL" sz="1600" b="1" dirty="0">
                <a:solidFill>
                  <a:srgbClr val="007A37"/>
                </a:solidFill>
                <a:sym typeface="Poppins"/>
              </a:rPr>
              <a:t>                 </a:t>
            </a:r>
          </a:p>
          <a:p>
            <a:pPr algn="ctr">
              <a:buSzPts val="1100"/>
            </a:pPr>
            <a:endParaRPr lang="pl-PL" sz="1600" b="1" dirty="0">
              <a:solidFill>
                <a:srgbClr val="007A37"/>
              </a:solidFill>
              <a:sym typeface="Poppins"/>
            </a:endParaRPr>
          </a:p>
          <a:p>
            <a:pPr algn="ctr">
              <a:buSzPts val="1100"/>
            </a:pPr>
            <a:r>
              <a:rPr lang="pl-PL" sz="1600" b="1" dirty="0">
                <a:solidFill>
                  <a:srgbClr val="007A37"/>
                </a:solidFill>
                <a:sym typeface="Poppins"/>
              </a:rPr>
              <a:t>                </a:t>
            </a:r>
          </a:p>
          <a:p>
            <a:pPr algn="ctr">
              <a:buSzPts val="1100"/>
            </a:pPr>
            <a:r>
              <a:rPr lang="pl-PL" sz="1600" b="1" dirty="0">
                <a:solidFill>
                  <a:srgbClr val="007A37"/>
                </a:solidFill>
                <a:sym typeface="Poppins"/>
              </a:rPr>
              <a:t> </a:t>
            </a:r>
            <a:r>
              <a:rPr lang="en-US" sz="1600" b="1" u="sng" dirty="0">
                <a:solidFill>
                  <a:srgbClr val="007A37"/>
                </a:solidFill>
                <a:sym typeface="Poppins"/>
              </a:rPr>
              <a:t>HOW TO CREATE A BLENDED INTENSIVE PROGRAM FROM SCRATCH?</a:t>
            </a:r>
            <a:endParaRPr lang="pl-PL" sz="1600" b="1" dirty="0">
              <a:solidFill>
                <a:srgbClr val="FF0000"/>
              </a:solidFill>
            </a:endParaRPr>
          </a:p>
          <a:p>
            <a:pPr lvl="0"/>
            <a:endParaRPr lang="pl-PL" sz="1600" b="1" dirty="0">
              <a:solidFill>
                <a:srgbClr val="FF0000"/>
              </a:solidFill>
            </a:endParaRPr>
          </a:p>
          <a:p>
            <a:pPr lvl="0"/>
            <a:r>
              <a:rPr lang="pl-PL" sz="1200" b="1" dirty="0">
                <a:solidFill>
                  <a:srgbClr val="FF0000"/>
                </a:solidFill>
              </a:rPr>
              <a:t>1) INVENT A TOPIC OF THE BIP</a:t>
            </a:r>
          </a:p>
          <a:p>
            <a:pPr lvl="0"/>
            <a:r>
              <a:rPr lang="pl-PL" sz="1200" b="1" dirty="0">
                <a:solidFill>
                  <a:srgbClr val="007A37"/>
                </a:solidFill>
              </a:rPr>
              <a:t>- The </a:t>
            </a:r>
            <a:r>
              <a:rPr lang="pl-PL" sz="1200" b="1" dirty="0" err="1">
                <a:solidFill>
                  <a:srgbClr val="007A37"/>
                </a:solidFill>
              </a:rPr>
              <a:t>topic</a:t>
            </a:r>
            <a:r>
              <a:rPr lang="pl-PL" sz="1200" b="1" dirty="0">
                <a:solidFill>
                  <a:srgbClr val="007A37"/>
                </a:solidFill>
              </a:rPr>
              <a:t> </a:t>
            </a:r>
            <a:r>
              <a:rPr lang="pl-PL" sz="1200" b="1" dirty="0" err="1">
                <a:solidFill>
                  <a:srgbClr val="007A37"/>
                </a:solidFill>
              </a:rPr>
              <a:t>must</a:t>
            </a:r>
            <a:r>
              <a:rPr lang="pl-PL" sz="1200" b="1" dirty="0">
                <a:solidFill>
                  <a:srgbClr val="007A37"/>
                </a:solidFill>
              </a:rPr>
              <a:t> be </a:t>
            </a:r>
            <a:r>
              <a:rPr lang="pl-PL" sz="1200" b="1" dirty="0" err="1">
                <a:solidFill>
                  <a:srgbClr val="007A37"/>
                </a:solidFill>
              </a:rPr>
              <a:t>chosen</a:t>
            </a:r>
            <a:r>
              <a:rPr lang="pl-PL" sz="1200" b="1" dirty="0">
                <a:solidFill>
                  <a:srgbClr val="007A37"/>
                </a:solidFill>
              </a:rPr>
              <a:t> </a:t>
            </a:r>
            <a:r>
              <a:rPr lang="pl-PL" sz="1200" b="1" dirty="0" err="1">
                <a:solidFill>
                  <a:srgbClr val="007A37"/>
                </a:solidFill>
              </a:rPr>
              <a:t>very</a:t>
            </a:r>
            <a:r>
              <a:rPr lang="pl-PL" sz="1200" b="1" dirty="0">
                <a:solidFill>
                  <a:srgbClr val="007A37"/>
                </a:solidFill>
              </a:rPr>
              <a:t> </a:t>
            </a:r>
            <a:r>
              <a:rPr lang="pl-PL" sz="1200" b="1" dirty="0" err="1">
                <a:solidFill>
                  <a:srgbClr val="007A37"/>
                </a:solidFill>
              </a:rPr>
              <a:t>carefully</a:t>
            </a:r>
            <a:r>
              <a:rPr lang="pl-PL" sz="1200" b="1" dirty="0">
                <a:solidFill>
                  <a:srgbClr val="007A37"/>
                </a:solidFill>
              </a:rPr>
              <a:t> and </a:t>
            </a:r>
            <a:r>
              <a:rPr lang="pl-PL" sz="1200" b="1" dirty="0" err="1">
                <a:solidFill>
                  <a:srgbClr val="007A37"/>
                </a:solidFill>
              </a:rPr>
              <a:t>it</a:t>
            </a:r>
            <a:r>
              <a:rPr lang="pl-PL" sz="1200" b="1" dirty="0">
                <a:solidFill>
                  <a:srgbClr val="007A37"/>
                </a:solidFill>
              </a:rPr>
              <a:t> </a:t>
            </a:r>
            <a:r>
              <a:rPr lang="pl-PL" sz="1200" b="1" dirty="0" err="1">
                <a:solidFill>
                  <a:srgbClr val="007A37"/>
                </a:solidFill>
              </a:rPr>
              <a:t>should</a:t>
            </a:r>
            <a:r>
              <a:rPr lang="pl-PL" sz="1200" b="1" dirty="0">
                <a:solidFill>
                  <a:srgbClr val="007A37"/>
                </a:solidFill>
              </a:rPr>
              <a:t> be </a:t>
            </a:r>
            <a:r>
              <a:rPr lang="pl-PL" sz="1200" b="1" dirty="0" err="1">
                <a:solidFill>
                  <a:srgbClr val="007A37"/>
                </a:solidFill>
              </a:rPr>
              <a:t>interesting</a:t>
            </a:r>
            <a:r>
              <a:rPr lang="pl-PL" sz="1200" b="1" dirty="0">
                <a:solidFill>
                  <a:srgbClr val="007A37"/>
                </a:solidFill>
              </a:rPr>
              <a:t> for most of the EU GREEN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If</a:t>
            </a:r>
            <a:r>
              <a:rPr lang="pl-PL" sz="1200" b="1" dirty="0">
                <a:solidFill>
                  <a:srgbClr val="007A37"/>
                </a:solidFill>
              </a:rPr>
              <a:t> </a:t>
            </a:r>
            <a:r>
              <a:rPr lang="pl-PL" sz="1200" b="1" dirty="0" err="1">
                <a:solidFill>
                  <a:srgbClr val="007A37"/>
                </a:solidFill>
              </a:rPr>
              <a:t>it</a:t>
            </a:r>
            <a:r>
              <a:rPr lang="pl-PL" sz="1200" b="1" dirty="0">
                <a:solidFill>
                  <a:srgbClr val="007A37"/>
                </a:solidFill>
              </a:rPr>
              <a:t> </a:t>
            </a:r>
            <a:r>
              <a:rPr lang="pl-PL" sz="1200" b="1" dirty="0" err="1">
                <a:solidFill>
                  <a:srgbClr val="007A37"/>
                </a:solidFill>
              </a:rPr>
              <a:t>is</a:t>
            </a:r>
            <a:r>
              <a:rPr lang="pl-PL" sz="1200" b="1" dirty="0">
                <a:solidFill>
                  <a:srgbClr val="007A37"/>
                </a:solidFill>
              </a:rPr>
              <a:t> not, </a:t>
            </a:r>
            <a:r>
              <a:rPr lang="pl-PL" sz="1200" b="1" dirty="0" err="1">
                <a:solidFill>
                  <a:srgbClr val="007A37"/>
                </a:solidFill>
              </a:rPr>
              <a:t>there</a:t>
            </a:r>
            <a:r>
              <a:rPr lang="pl-PL" sz="1200" b="1" dirty="0">
                <a:solidFill>
                  <a:srgbClr val="007A37"/>
                </a:solidFill>
              </a:rPr>
              <a:t> </a:t>
            </a:r>
            <a:r>
              <a:rPr lang="pl-PL" sz="1200" b="1" dirty="0" err="1">
                <a:solidFill>
                  <a:srgbClr val="007A37"/>
                </a:solidFill>
              </a:rPr>
              <a:t>is</a:t>
            </a:r>
            <a:r>
              <a:rPr lang="pl-PL" sz="1200" b="1" dirty="0">
                <a:solidFill>
                  <a:srgbClr val="007A37"/>
                </a:solidFill>
              </a:rPr>
              <a:t> a high </a:t>
            </a:r>
            <a:r>
              <a:rPr lang="pl-PL" sz="1200" b="1" dirty="0" err="1">
                <a:solidFill>
                  <a:srgbClr val="007A37"/>
                </a:solidFill>
              </a:rPr>
              <a:t>risk</a:t>
            </a:r>
            <a:r>
              <a:rPr lang="pl-PL" sz="1200" b="1" dirty="0">
                <a:solidFill>
                  <a:srgbClr val="007A37"/>
                </a:solidFill>
              </a:rPr>
              <a:t> </a:t>
            </a:r>
            <a:r>
              <a:rPr lang="pl-PL" sz="1200" b="1" dirty="0" err="1">
                <a:solidFill>
                  <a:srgbClr val="007A37"/>
                </a:solidFill>
              </a:rPr>
              <a:t>that</a:t>
            </a:r>
            <a:r>
              <a:rPr lang="pl-PL" sz="1200" b="1" dirty="0">
                <a:solidFill>
                  <a:srgbClr val="007A37"/>
                </a:solidFill>
              </a:rPr>
              <a:t> the BIP </a:t>
            </a:r>
            <a:r>
              <a:rPr lang="pl-PL" sz="1200" b="1" dirty="0" err="1">
                <a:solidFill>
                  <a:srgbClr val="007A37"/>
                </a:solidFill>
              </a:rPr>
              <a:t>wil</a:t>
            </a:r>
            <a:r>
              <a:rPr lang="pl-PL" sz="1200" b="1" dirty="0">
                <a:solidFill>
                  <a:srgbClr val="007A37"/>
                </a:solidFill>
              </a:rPr>
              <a:t> </a:t>
            </a:r>
            <a:r>
              <a:rPr lang="pl-PL" sz="1200" b="1" dirty="0" err="1">
                <a:solidFill>
                  <a:srgbClr val="007A37"/>
                </a:solidFill>
              </a:rPr>
              <a:t>finally</a:t>
            </a:r>
            <a:r>
              <a:rPr lang="pl-PL" sz="1200" b="1" dirty="0">
                <a:solidFill>
                  <a:srgbClr val="007A37"/>
                </a:solidFill>
              </a:rPr>
              <a:t> </a:t>
            </a:r>
            <a:r>
              <a:rPr lang="pl-PL" sz="1200" b="1" dirty="0" err="1">
                <a:solidFill>
                  <a:srgbClr val="007A37"/>
                </a:solidFill>
              </a:rPr>
              <a:t>fall</a:t>
            </a:r>
            <a:r>
              <a:rPr lang="pl-PL" sz="1200" b="1" dirty="0">
                <a:solidFill>
                  <a:srgbClr val="007A37"/>
                </a:solidFill>
              </a:rPr>
              <a:t> </a:t>
            </a:r>
            <a:r>
              <a:rPr lang="pl-PL" sz="1200" b="1" dirty="0" err="1">
                <a:solidFill>
                  <a:srgbClr val="007A37"/>
                </a:solidFill>
              </a:rPr>
              <a:t>apart</a:t>
            </a:r>
            <a:r>
              <a:rPr lang="pl-PL" sz="1200" b="1" dirty="0">
                <a:solidFill>
                  <a:srgbClr val="007A37"/>
                </a:solidFill>
              </a:rPr>
              <a:t> </a:t>
            </a:r>
            <a:r>
              <a:rPr lang="pl-PL" sz="1200" b="1" dirty="0" err="1">
                <a:solidFill>
                  <a:srgbClr val="007A37"/>
                </a:solidFill>
              </a:rPr>
              <a:t>because</a:t>
            </a:r>
            <a:r>
              <a:rPr lang="pl-PL" sz="1200" b="1" dirty="0">
                <a:solidFill>
                  <a:srgbClr val="007A37"/>
                </a:solidFill>
              </a:rPr>
              <a:t> of </a:t>
            </a:r>
            <a:r>
              <a:rPr lang="pl-PL" sz="1200" b="1" dirty="0" err="1">
                <a:solidFill>
                  <a:srgbClr val="007A37"/>
                </a:solidFill>
              </a:rPr>
              <a:t>lack</a:t>
            </a:r>
            <a:r>
              <a:rPr lang="pl-PL" sz="1200" b="1" dirty="0">
                <a:solidFill>
                  <a:srgbClr val="007A37"/>
                </a:solidFill>
              </a:rPr>
              <a:t> of </a:t>
            </a:r>
            <a:r>
              <a:rPr lang="pl-PL" sz="1200" b="1" dirty="0" err="1">
                <a:solidFill>
                  <a:srgbClr val="007A37"/>
                </a:solidFill>
              </a:rPr>
              <a:t>applications</a:t>
            </a:r>
            <a:r>
              <a:rPr lang="pl-PL" sz="1200" b="1" dirty="0">
                <a:solidFill>
                  <a:srgbClr val="007A37"/>
                </a:solidFill>
              </a:rPr>
              <a:t>.</a:t>
            </a:r>
          </a:p>
          <a:p>
            <a:pPr lvl="0"/>
            <a:r>
              <a:rPr lang="pl-PL" sz="1200" b="1" dirty="0">
                <a:solidFill>
                  <a:srgbClr val="007A37"/>
                </a:solidFill>
              </a:rPr>
              <a:t>- The BIP </a:t>
            </a:r>
            <a:r>
              <a:rPr lang="pl-PL" sz="1200" b="1" dirty="0" err="1">
                <a:solidFill>
                  <a:srgbClr val="007A37"/>
                </a:solidFill>
              </a:rPr>
              <a:t>topic</a:t>
            </a:r>
            <a:r>
              <a:rPr lang="pl-PL" sz="1200" b="1" dirty="0">
                <a:solidFill>
                  <a:srgbClr val="007A37"/>
                </a:solidFill>
              </a:rPr>
              <a:t> </a:t>
            </a:r>
            <a:r>
              <a:rPr lang="en-GB" sz="1200" b="1" dirty="0">
                <a:solidFill>
                  <a:srgbClr val="007A37"/>
                </a:solidFill>
              </a:rPr>
              <a:t>should address one or more thematic areas identified in the six clusters of excellence described in the EU GREEN Research Strategy</a:t>
            </a:r>
            <a:r>
              <a:rPr lang="pl-PL" sz="1200" b="1" dirty="0">
                <a:solidFill>
                  <a:srgbClr val="007A37"/>
                </a:solidFill>
              </a:rPr>
              <a:t>.</a:t>
            </a:r>
          </a:p>
          <a:p>
            <a:pPr marR="0" lvl="0" algn="l" rtl="0">
              <a:lnSpc>
                <a:spcPct val="100000"/>
              </a:lnSpc>
              <a:spcBef>
                <a:spcPts val="0"/>
              </a:spcBef>
              <a:spcAft>
                <a:spcPts val="0"/>
              </a:spcAft>
            </a:pPr>
            <a:endParaRPr lang="pl-PL" sz="1200" b="1" dirty="0">
              <a:solidFill>
                <a:srgbClr val="007A37"/>
              </a:solidFill>
            </a:endParaRPr>
          </a:p>
          <a:p>
            <a:pPr marR="0" lvl="0" algn="l" rtl="0">
              <a:lnSpc>
                <a:spcPct val="100000"/>
              </a:lnSpc>
              <a:spcBef>
                <a:spcPts val="0"/>
              </a:spcBef>
              <a:spcAft>
                <a:spcPts val="0"/>
              </a:spcAft>
            </a:pPr>
            <a:endParaRPr lang="pl-PL" sz="1200" b="1" dirty="0">
              <a:solidFill>
                <a:srgbClr val="007A37"/>
              </a:solidFill>
            </a:endParaRPr>
          </a:p>
          <a:p>
            <a:pPr marR="0" lvl="0" algn="l" rtl="0">
              <a:lnSpc>
                <a:spcPct val="100000"/>
              </a:lnSpc>
              <a:spcBef>
                <a:spcPts val="0"/>
              </a:spcBef>
              <a:spcAft>
                <a:spcPts val="0"/>
              </a:spcAft>
            </a:pPr>
            <a:r>
              <a:rPr lang="pl-PL" sz="1200" b="1" dirty="0">
                <a:solidFill>
                  <a:srgbClr val="FF0000"/>
                </a:solidFill>
              </a:rPr>
              <a:t>2) INVITE PARTNERS TO THE CORE GROUP</a:t>
            </a:r>
          </a:p>
          <a:p>
            <a:pPr marR="0" lvl="0" algn="l" rtl="0">
              <a:lnSpc>
                <a:spcPct val="100000"/>
              </a:lnSpc>
              <a:spcBef>
                <a:spcPts val="0"/>
              </a:spcBef>
              <a:spcAft>
                <a:spcPts val="0"/>
              </a:spcAft>
            </a:pPr>
            <a:r>
              <a:rPr lang="pl-PL" sz="1200" b="1" dirty="0">
                <a:solidFill>
                  <a:srgbClr val="007A37"/>
                </a:solidFill>
              </a:rPr>
              <a:t>The </a:t>
            </a:r>
            <a:r>
              <a:rPr lang="pl-PL" sz="1200" b="1" dirty="0" err="1">
                <a:solidFill>
                  <a:srgbClr val="007A37"/>
                </a:solidFill>
              </a:rPr>
              <a:t>core</a:t>
            </a:r>
            <a:r>
              <a:rPr lang="pl-PL" sz="1200" b="1" dirty="0">
                <a:solidFill>
                  <a:srgbClr val="007A37"/>
                </a:solidFill>
              </a:rPr>
              <a:t> </a:t>
            </a:r>
            <a:r>
              <a:rPr lang="pl-PL" sz="1200" b="1" dirty="0" err="1">
                <a:solidFill>
                  <a:srgbClr val="007A37"/>
                </a:solidFill>
              </a:rPr>
              <a:t>group</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responsible</a:t>
            </a:r>
            <a:r>
              <a:rPr lang="pl-PL" sz="1200" b="1" dirty="0">
                <a:solidFill>
                  <a:srgbClr val="007A37"/>
                </a:solidFill>
              </a:rPr>
              <a:t> for </a:t>
            </a:r>
            <a:r>
              <a:rPr lang="pl-PL" sz="1200" b="1" dirty="0" err="1">
                <a:solidFill>
                  <a:srgbClr val="007A37"/>
                </a:solidFill>
              </a:rPr>
              <a:t>creating</a:t>
            </a:r>
            <a:r>
              <a:rPr lang="pl-PL" sz="1200" b="1" dirty="0">
                <a:solidFill>
                  <a:srgbClr val="007A37"/>
                </a:solidFill>
              </a:rPr>
              <a:t> a BIP </a:t>
            </a:r>
            <a:r>
              <a:rPr lang="pl-PL" sz="1200" b="1" dirty="0" err="1">
                <a:solidFill>
                  <a:srgbClr val="007A37"/>
                </a:solidFill>
              </a:rPr>
              <a:t>programme</a:t>
            </a:r>
            <a:r>
              <a:rPr lang="pl-PL" sz="1200" b="1" dirty="0">
                <a:solidFill>
                  <a:srgbClr val="007A37"/>
                </a:solidFill>
              </a:rPr>
              <a:t>. It </a:t>
            </a:r>
            <a:r>
              <a:rPr lang="pl-PL" sz="1200" b="1" dirty="0" err="1">
                <a:solidFill>
                  <a:srgbClr val="007A37"/>
                </a:solidFill>
              </a:rPr>
              <a:t>is</a:t>
            </a:r>
            <a:r>
              <a:rPr lang="pl-PL" sz="1200" b="1" dirty="0">
                <a:solidFill>
                  <a:srgbClr val="007A37"/>
                </a:solidFill>
              </a:rPr>
              <a:t> </a:t>
            </a:r>
            <a:r>
              <a:rPr lang="pl-PL" sz="1200" b="1" dirty="0" err="1">
                <a:solidFill>
                  <a:srgbClr val="007A37"/>
                </a:solidFill>
              </a:rPr>
              <a:t>advised</a:t>
            </a:r>
            <a:r>
              <a:rPr lang="pl-PL" sz="1200" b="1" dirty="0">
                <a:solidFill>
                  <a:srgbClr val="007A37"/>
                </a:solidFill>
              </a:rPr>
              <a:t> to </a:t>
            </a:r>
            <a:r>
              <a:rPr lang="pl-PL" sz="1200" b="1" dirty="0" err="1">
                <a:solidFill>
                  <a:srgbClr val="007A37"/>
                </a:solidFill>
              </a:rPr>
              <a:t>ask</a:t>
            </a:r>
            <a:r>
              <a:rPr lang="pl-PL" sz="1200" b="1" dirty="0">
                <a:solidFill>
                  <a:srgbClr val="007A37"/>
                </a:solidFill>
              </a:rPr>
              <a:t> for </a:t>
            </a:r>
          </a:p>
          <a:p>
            <a:pPr marR="0" lvl="0" algn="l" rtl="0">
              <a:lnSpc>
                <a:spcPct val="100000"/>
              </a:lnSpc>
              <a:spcBef>
                <a:spcPts val="0"/>
              </a:spcBef>
              <a:spcAft>
                <a:spcPts val="0"/>
              </a:spcAft>
            </a:pPr>
            <a:r>
              <a:rPr lang="pl-PL" sz="1200" b="1" dirty="0" err="1">
                <a:solidFill>
                  <a:srgbClr val="007A37"/>
                </a:solidFill>
              </a:rPr>
              <a:t>support</a:t>
            </a:r>
            <a:r>
              <a:rPr lang="pl-PL" sz="1200" b="1" dirty="0">
                <a:solidFill>
                  <a:srgbClr val="007A37"/>
                </a:solidFill>
              </a:rPr>
              <a:t> the person </a:t>
            </a:r>
            <a:r>
              <a:rPr lang="pl-PL" sz="1200" b="1" dirty="0" err="1">
                <a:solidFill>
                  <a:srgbClr val="007A37"/>
                </a:solidFill>
              </a:rPr>
              <a:t>responsible</a:t>
            </a:r>
            <a:r>
              <a:rPr lang="pl-PL" sz="1200" b="1" dirty="0">
                <a:solidFill>
                  <a:srgbClr val="007A37"/>
                </a:solidFill>
              </a:rPr>
              <a:t> for </a:t>
            </a:r>
            <a:r>
              <a:rPr lang="pl-PL" sz="1200" b="1" dirty="0" err="1">
                <a:solidFill>
                  <a:srgbClr val="007A37"/>
                </a:solidFill>
              </a:rPr>
              <a:t>BIPs</a:t>
            </a:r>
            <a:r>
              <a:rPr lang="pl-PL" sz="1200" b="1" dirty="0">
                <a:solidFill>
                  <a:srgbClr val="007A37"/>
                </a:solidFill>
              </a:rPr>
              <a:t> </a:t>
            </a:r>
            <a:r>
              <a:rPr lang="pl-PL" sz="1200" b="1" dirty="0" err="1">
                <a:solidFill>
                  <a:srgbClr val="007A37"/>
                </a:solidFill>
              </a:rPr>
              <a:t>administration</a:t>
            </a:r>
            <a:r>
              <a:rPr lang="pl-PL" sz="1200" b="1" dirty="0">
                <a:solidFill>
                  <a:srgbClr val="007A37"/>
                </a:solidFill>
              </a:rPr>
              <a:t> and </a:t>
            </a:r>
            <a:r>
              <a:rPr lang="pl-PL" sz="1200" b="1" dirty="0" err="1">
                <a:solidFill>
                  <a:srgbClr val="007A37"/>
                </a:solidFill>
              </a:rPr>
              <a:t>dissemination</a:t>
            </a:r>
            <a:r>
              <a:rPr lang="pl-PL" sz="1200" b="1" dirty="0">
                <a:solidFill>
                  <a:srgbClr val="007A37"/>
                </a:solidFill>
              </a:rPr>
              <a:t>. </a:t>
            </a:r>
            <a:r>
              <a:rPr lang="pl-PL" sz="1200" b="1" dirty="0" err="1">
                <a:solidFill>
                  <a:srgbClr val="007A37"/>
                </a:solidFill>
              </a:rPr>
              <a:t>Each</a:t>
            </a:r>
            <a:endParaRPr lang="pl-PL" sz="1200" b="1" dirty="0">
              <a:solidFill>
                <a:srgbClr val="007A37"/>
              </a:solidFill>
            </a:endParaRPr>
          </a:p>
          <a:p>
            <a:pPr marR="0" lvl="0" algn="l" rtl="0">
              <a:lnSpc>
                <a:spcPct val="100000"/>
              </a:lnSpc>
              <a:spcBef>
                <a:spcPts val="0"/>
              </a:spcBef>
              <a:spcAft>
                <a:spcPts val="0"/>
              </a:spcAft>
            </a:pPr>
            <a:r>
              <a:rPr lang="pl-PL" sz="1200" b="1" dirty="0">
                <a:solidFill>
                  <a:srgbClr val="007A37"/>
                </a:solidFill>
              </a:rPr>
              <a:t>EU GREEN </a:t>
            </a:r>
            <a:r>
              <a:rPr lang="pl-PL" sz="1200" b="1" dirty="0" err="1">
                <a:solidFill>
                  <a:srgbClr val="007A37"/>
                </a:solidFill>
              </a:rPr>
              <a:t>university</a:t>
            </a:r>
            <a:r>
              <a:rPr lang="pl-PL" sz="1200" b="1" dirty="0">
                <a:solidFill>
                  <a:srgbClr val="007A37"/>
                </a:solidFill>
              </a:rPr>
              <a:t> </a:t>
            </a:r>
            <a:r>
              <a:rPr lang="pl-PL" sz="1200" b="1" dirty="0" err="1">
                <a:solidFill>
                  <a:srgbClr val="007A37"/>
                </a:solidFill>
              </a:rPr>
              <a:t>has</a:t>
            </a:r>
            <a:r>
              <a:rPr lang="pl-PL" sz="1200" b="1" dirty="0">
                <a:solidFill>
                  <a:srgbClr val="007A37"/>
                </a:solidFill>
              </a:rPr>
              <a:t> </a:t>
            </a:r>
            <a:r>
              <a:rPr lang="pl-PL" sz="1200" b="1" dirty="0" err="1">
                <a:solidFill>
                  <a:srgbClr val="007A37"/>
                </a:solidFill>
              </a:rPr>
              <a:t>such</a:t>
            </a:r>
            <a:r>
              <a:rPr lang="pl-PL" sz="1200" b="1" dirty="0">
                <a:solidFill>
                  <a:srgbClr val="007A37"/>
                </a:solidFill>
              </a:rPr>
              <a:t> one person.</a:t>
            </a:r>
          </a:p>
          <a:p>
            <a:pPr marR="0" lvl="0" algn="l" rtl="0">
              <a:lnSpc>
                <a:spcPct val="100000"/>
              </a:lnSpc>
              <a:spcBef>
                <a:spcPts val="0"/>
              </a:spcBef>
              <a:spcAft>
                <a:spcPts val="0"/>
              </a:spcAft>
            </a:pPr>
            <a:endParaRPr lang="pl-PL" sz="1200" b="1" dirty="0">
              <a:solidFill>
                <a:srgbClr val="007A37"/>
              </a:solidFill>
            </a:endParaRPr>
          </a:p>
          <a:p>
            <a:pPr marR="0" lvl="0" algn="l" rtl="0">
              <a:lnSpc>
                <a:spcPct val="100000"/>
              </a:lnSpc>
              <a:spcBef>
                <a:spcPts val="0"/>
              </a:spcBef>
              <a:spcAft>
                <a:spcPts val="0"/>
              </a:spcAft>
            </a:pPr>
            <a:endParaRPr lang="pl-PL" sz="1200" b="1" dirty="0">
              <a:solidFill>
                <a:srgbClr val="007A37"/>
              </a:solidFill>
            </a:endParaRPr>
          </a:p>
          <a:p>
            <a:pPr marR="0" lvl="0" algn="l" rtl="0">
              <a:lnSpc>
                <a:spcPct val="100000"/>
              </a:lnSpc>
              <a:spcBef>
                <a:spcPts val="0"/>
              </a:spcBef>
              <a:spcAft>
                <a:spcPts val="0"/>
              </a:spcAft>
            </a:pPr>
            <a:r>
              <a:rPr lang="pl-PL" sz="1200" b="1" dirty="0">
                <a:solidFill>
                  <a:srgbClr val="FF0000"/>
                </a:solidFill>
              </a:rPr>
              <a:t>3) CREATE A BIP PROGRAMME</a:t>
            </a:r>
          </a:p>
          <a:p>
            <a:pPr marL="171450" lvl="0" indent="-171450" fontAlgn="base">
              <a:buFontTx/>
              <a:buChar char="-"/>
            </a:pPr>
            <a:r>
              <a:rPr lang="pl-PL" sz="1200" b="1" dirty="0">
                <a:solidFill>
                  <a:srgbClr val="007A37"/>
                </a:solidFill>
              </a:rPr>
              <a:t>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together</a:t>
            </a:r>
            <a:r>
              <a:rPr lang="pl-PL" sz="1200" b="1" dirty="0">
                <a:solidFill>
                  <a:srgbClr val="007A37"/>
                </a:solidFill>
              </a:rPr>
              <a:t> with </a:t>
            </a:r>
            <a:r>
              <a:rPr lang="pl-PL" sz="1200" b="1" dirty="0" err="1">
                <a:solidFill>
                  <a:srgbClr val="007A37"/>
                </a:solidFill>
              </a:rPr>
              <a:t>partners</a:t>
            </a:r>
            <a:r>
              <a:rPr lang="pl-PL" sz="1200" b="1" dirty="0">
                <a:solidFill>
                  <a:srgbClr val="007A37"/>
                </a:solidFill>
              </a:rPr>
              <a:t> from the </a:t>
            </a:r>
            <a:r>
              <a:rPr lang="pl-PL" sz="1200" b="1" dirty="0" err="1">
                <a:solidFill>
                  <a:srgbClr val="007A37"/>
                </a:solidFill>
              </a:rPr>
              <a:t>core</a:t>
            </a:r>
            <a:r>
              <a:rPr lang="pl-PL" sz="1200" b="1" dirty="0">
                <a:solidFill>
                  <a:srgbClr val="007A37"/>
                </a:solidFill>
              </a:rPr>
              <a:t> </a:t>
            </a:r>
            <a:r>
              <a:rPr lang="pl-PL" sz="1200" b="1" dirty="0" err="1">
                <a:solidFill>
                  <a:srgbClr val="007A37"/>
                </a:solidFill>
              </a:rPr>
              <a:t>group</a:t>
            </a:r>
            <a:r>
              <a:rPr lang="pl-PL" sz="1200" b="1" dirty="0">
                <a:solidFill>
                  <a:srgbClr val="007A37"/>
                </a:solidFill>
              </a:rPr>
              <a:t> </a:t>
            </a:r>
            <a:r>
              <a:rPr lang="pl-PL" sz="1200" b="1" dirty="0" err="1">
                <a:solidFill>
                  <a:srgbClr val="007A37"/>
                </a:solidFill>
              </a:rPr>
              <a:t>create</a:t>
            </a:r>
            <a:r>
              <a:rPr lang="pl-PL" sz="1200" b="1" dirty="0">
                <a:solidFill>
                  <a:srgbClr val="007A37"/>
                </a:solidFill>
              </a:rPr>
              <a:t> the </a:t>
            </a:r>
            <a:r>
              <a:rPr lang="pl-PL" sz="1200" b="1" dirty="0" err="1">
                <a:solidFill>
                  <a:srgbClr val="007A37"/>
                </a:solidFill>
              </a:rPr>
              <a:t>programme</a:t>
            </a:r>
            <a:r>
              <a:rPr lang="pl-PL" sz="1200" b="1" dirty="0">
                <a:solidFill>
                  <a:srgbClr val="007A37"/>
                </a:solidFill>
              </a:rPr>
              <a:t> (</a:t>
            </a:r>
            <a:r>
              <a:rPr lang="pl-PL" sz="1200" b="1" dirty="0" err="1">
                <a:solidFill>
                  <a:srgbClr val="007A37"/>
                </a:solidFill>
              </a:rPr>
              <a:t>onsite</a:t>
            </a:r>
            <a:r>
              <a:rPr lang="pl-PL" sz="1200" b="1" dirty="0">
                <a:solidFill>
                  <a:srgbClr val="007A37"/>
                </a:solidFill>
              </a:rPr>
              <a:t> and online part)</a:t>
            </a:r>
          </a:p>
          <a:p>
            <a:pPr marL="171450" lvl="0" indent="-171450" fontAlgn="base">
              <a:buFontTx/>
              <a:buChar char="-"/>
            </a:pPr>
            <a:r>
              <a:rPr lang="pl-PL" sz="1200" b="1" dirty="0">
                <a:solidFill>
                  <a:srgbClr val="007A37"/>
                </a:solidFill>
              </a:rPr>
              <a:t>The </a:t>
            </a:r>
            <a:r>
              <a:rPr lang="pl-PL" sz="1200" b="1" dirty="0" err="1">
                <a:solidFill>
                  <a:srgbClr val="007A37"/>
                </a:solidFill>
              </a:rPr>
              <a:t>modules</a:t>
            </a:r>
            <a:r>
              <a:rPr lang="pl-PL" sz="1200" b="1" dirty="0">
                <a:solidFill>
                  <a:srgbClr val="007A37"/>
                </a:solidFill>
              </a:rPr>
              <a:t> </a:t>
            </a:r>
            <a:r>
              <a:rPr lang="pl-PL" sz="1200" b="1" dirty="0" err="1">
                <a:solidFill>
                  <a:srgbClr val="007A37"/>
                </a:solidFill>
              </a:rPr>
              <a:t>are</a:t>
            </a:r>
            <a:r>
              <a:rPr lang="pl-PL" sz="1200" b="1" dirty="0">
                <a:solidFill>
                  <a:srgbClr val="007A37"/>
                </a:solidFill>
              </a:rPr>
              <a:t> </a:t>
            </a:r>
            <a:r>
              <a:rPr lang="pl-PL" sz="1200" b="1" dirty="0" err="1">
                <a:solidFill>
                  <a:srgbClr val="007A37"/>
                </a:solidFill>
              </a:rPr>
              <a:t>chosen</a:t>
            </a:r>
            <a:r>
              <a:rPr lang="pl-PL" sz="1200" b="1" dirty="0">
                <a:solidFill>
                  <a:srgbClr val="007A37"/>
                </a:solidFill>
              </a:rPr>
              <a:t> </a:t>
            </a:r>
            <a:r>
              <a:rPr lang="pl-PL" sz="1200" b="1" dirty="0" err="1">
                <a:solidFill>
                  <a:srgbClr val="007A37"/>
                </a:solidFill>
              </a:rPr>
              <a:t>here</a:t>
            </a:r>
            <a:r>
              <a:rPr lang="pl-PL" sz="1200" b="1" dirty="0">
                <a:solidFill>
                  <a:srgbClr val="007A37"/>
                </a:solidFill>
              </a:rPr>
              <a:t> </a:t>
            </a:r>
            <a:r>
              <a:rPr lang="pl-PL" sz="1200" b="1" dirty="0" err="1">
                <a:solidFill>
                  <a:srgbClr val="007A37"/>
                </a:solidFill>
              </a:rPr>
              <a:t>together</a:t>
            </a:r>
            <a:r>
              <a:rPr lang="pl-PL" sz="1200" b="1" dirty="0">
                <a:solidFill>
                  <a:srgbClr val="007A37"/>
                </a:solidFill>
              </a:rPr>
              <a:t> with the </a:t>
            </a:r>
            <a:r>
              <a:rPr lang="pl-PL" sz="1200" b="1" dirty="0" err="1">
                <a:solidFill>
                  <a:srgbClr val="007A37"/>
                </a:solidFill>
              </a:rPr>
              <a:t>teachers</a:t>
            </a:r>
            <a:r>
              <a:rPr lang="pl-PL" sz="1200" b="1" dirty="0">
                <a:solidFill>
                  <a:srgbClr val="007A37"/>
                </a:solidFill>
              </a:rPr>
              <a:t> </a:t>
            </a:r>
            <a:r>
              <a:rPr lang="pl-PL" sz="1200" b="1" dirty="0" err="1">
                <a:solidFill>
                  <a:srgbClr val="007A37"/>
                </a:solidFill>
              </a:rPr>
              <a:t>who</a:t>
            </a:r>
            <a:r>
              <a:rPr lang="pl-PL" sz="1200" b="1" dirty="0">
                <a:solidFill>
                  <a:srgbClr val="007A37"/>
                </a:solidFill>
              </a:rPr>
              <a:t> </a:t>
            </a:r>
            <a:r>
              <a:rPr lang="pl-PL" sz="1200" b="1" dirty="0" err="1">
                <a:solidFill>
                  <a:srgbClr val="007A37"/>
                </a:solidFill>
              </a:rPr>
              <a:t>will</a:t>
            </a:r>
            <a:r>
              <a:rPr lang="pl-PL" sz="1200" b="1" dirty="0">
                <a:solidFill>
                  <a:srgbClr val="007A37"/>
                </a:solidFill>
              </a:rPr>
              <a:t> be </a:t>
            </a:r>
            <a:r>
              <a:rPr lang="pl-PL" sz="1200" b="1" dirty="0" err="1">
                <a:solidFill>
                  <a:srgbClr val="007A37"/>
                </a:solidFill>
              </a:rPr>
              <a:t>involved</a:t>
            </a:r>
            <a:r>
              <a:rPr lang="pl-PL" sz="1200" b="1" dirty="0">
                <a:solidFill>
                  <a:srgbClr val="007A37"/>
                </a:solidFill>
              </a:rPr>
              <a:t> in tchem by </a:t>
            </a:r>
            <a:r>
              <a:rPr lang="pl-PL" sz="1200" b="1" dirty="0" err="1">
                <a:solidFill>
                  <a:srgbClr val="007A37"/>
                </a:solidFill>
              </a:rPr>
              <a:t>giving</a:t>
            </a:r>
            <a:r>
              <a:rPr lang="pl-PL" sz="1200" b="1" dirty="0">
                <a:solidFill>
                  <a:srgbClr val="007A37"/>
                </a:solidFill>
              </a:rPr>
              <a:t> </a:t>
            </a:r>
            <a:r>
              <a:rPr lang="pl-PL" sz="1200" b="1" dirty="0" err="1">
                <a:solidFill>
                  <a:srgbClr val="007A37"/>
                </a:solidFill>
              </a:rPr>
              <a:t>lectures</a:t>
            </a:r>
            <a:r>
              <a:rPr lang="pl-PL" sz="1200" b="1" dirty="0">
                <a:solidFill>
                  <a:srgbClr val="007A37"/>
                </a:solidFill>
              </a:rPr>
              <a:t>. </a:t>
            </a:r>
          </a:p>
          <a:p>
            <a:pPr marL="0" marR="0" lvl="0" indent="0" algn="l" rtl="0">
              <a:lnSpc>
                <a:spcPct val="100000"/>
              </a:lnSpc>
              <a:spcBef>
                <a:spcPts val="0"/>
              </a:spcBef>
              <a:spcAft>
                <a:spcPts val="0"/>
              </a:spcAft>
              <a:buNone/>
            </a:pPr>
            <a:endParaRPr lang="pl-PL" sz="1200" b="1" dirty="0">
              <a:solidFill>
                <a:srgbClr val="007A37"/>
              </a:solidFill>
            </a:endParaRPr>
          </a:p>
          <a:p>
            <a:pPr marR="0" lvl="0" algn="l" rtl="0">
              <a:lnSpc>
                <a:spcPct val="100000"/>
              </a:lnSpc>
              <a:spcBef>
                <a:spcPts val="0"/>
              </a:spcBef>
              <a:spcAft>
                <a:spcPts val="0"/>
              </a:spcAft>
            </a:pPr>
            <a:endParaRPr lang="pl-PL" sz="1200" b="1" dirty="0">
              <a:solidFill>
                <a:srgbClr val="007A37"/>
              </a:solidFill>
            </a:endParaRPr>
          </a:p>
          <a:p>
            <a:pPr marR="0" lvl="0" algn="l" rtl="0">
              <a:lnSpc>
                <a:spcPct val="100000"/>
              </a:lnSpc>
              <a:spcBef>
                <a:spcPts val="0"/>
              </a:spcBef>
              <a:spcAft>
                <a:spcPts val="0"/>
              </a:spcAft>
            </a:pPr>
            <a:endParaRPr lang="pl-PL" sz="1200" b="1" dirty="0">
              <a:solidFill>
                <a:srgbClr val="FF0000"/>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p:txBody>
      </p:sp>
      <p:pic>
        <p:nvPicPr>
          <p:cNvPr id="5" name="Google Shape;175;p28">
            <a:extLst>
              <a:ext uri="{FF2B5EF4-FFF2-40B4-BE49-F238E27FC236}">
                <a16:creationId xmlns:a16="http://schemas.microsoft.com/office/drawing/2014/main" id="{10C2E2C1-B291-46A3-83C4-CFC2D12BBC3E}"/>
              </a:ext>
            </a:extLst>
          </p:cNvPr>
          <p:cNvPicPr preferRelativeResize="0"/>
          <p:nvPr/>
        </p:nvPicPr>
        <p:blipFill rotWithShape="1">
          <a:blip r:embed="rId3">
            <a:alphaModFix/>
          </a:blip>
          <a:srcRect/>
          <a:stretch/>
        </p:blipFill>
        <p:spPr>
          <a:xfrm>
            <a:off x="6741214" y="2451170"/>
            <a:ext cx="1843986" cy="1060740"/>
          </a:xfrm>
          <a:prstGeom prst="rect">
            <a:avLst/>
          </a:prstGeom>
          <a:noFill/>
          <a:ln>
            <a:noFill/>
          </a:ln>
          <a:effectLst>
            <a:softEdge rad="508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                    </a:t>
            </a:r>
            <a:endParaRPr/>
          </a:p>
        </p:txBody>
      </p:sp>
      <p:sp>
        <p:nvSpPr>
          <p:cNvPr id="126" name="Google Shape;126;p21"/>
          <p:cNvSpPr txBox="1"/>
          <p:nvPr/>
        </p:nvSpPr>
        <p:spPr>
          <a:xfrm>
            <a:off x="935000" y="52098"/>
            <a:ext cx="74772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pl-PL" sz="800" b="1" i="0" u="sng" strike="noStrike" cap="none" dirty="0">
              <a:solidFill>
                <a:srgbClr val="007A37"/>
              </a:solidFill>
              <a:latin typeface="Arial"/>
              <a:ea typeface="Arial"/>
              <a:cs typeface="Arial"/>
              <a:sym typeface="Arial"/>
            </a:endParaRPr>
          </a:p>
          <a:p>
            <a:pPr algn="ctr">
              <a:buSzPts val="1100"/>
            </a:pPr>
            <a:r>
              <a:rPr lang="pl-PL" sz="1600" b="1" u="sng" dirty="0">
                <a:solidFill>
                  <a:srgbClr val="FF0000"/>
                </a:solidFill>
                <a:sym typeface="Poppins"/>
              </a:rPr>
              <a:t>THE PERFECT BIP PROGRAMME</a:t>
            </a:r>
            <a:endParaRPr lang="en-US" sz="1200" dirty="0">
              <a:solidFill>
                <a:srgbClr val="FF0000"/>
              </a:solidFill>
            </a:endParaRPr>
          </a:p>
          <a:p>
            <a:pPr>
              <a:buClr>
                <a:schemeClr val="dk1"/>
              </a:buClr>
              <a:buSzPts val="1100"/>
            </a:pPr>
            <a:endParaRPr lang="pl-PL" sz="1200" b="1" dirty="0">
              <a:solidFill>
                <a:srgbClr val="007A37"/>
              </a:solidFill>
            </a:endParaRPr>
          </a:p>
        </p:txBody>
      </p:sp>
      <p:graphicFrame>
        <p:nvGraphicFramePr>
          <p:cNvPr id="2" name="Tabela 2">
            <a:extLst>
              <a:ext uri="{FF2B5EF4-FFF2-40B4-BE49-F238E27FC236}">
                <a16:creationId xmlns:a16="http://schemas.microsoft.com/office/drawing/2014/main" id="{1BD64C38-706A-4B4F-91FC-9697CDA6A8A7}"/>
              </a:ext>
            </a:extLst>
          </p:cNvPr>
          <p:cNvGraphicFramePr>
            <a:graphicFrameLocks noGrp="1"/>
          </p:cNvGraphicFramePr>
          <p:nvPr>
            <p:extLst>
              <p:ext uri="{D42A27DB-BD31-4B8C-83A1-F6EECF244321}">
                <p14:modId xmlns:p14="http://schemas.microsoft.com/office/powerpoint/2010/main" val="414514574"/>
              </p:ext>
            </p:extLst>
          </p:nvPr>
        </p:nvGraphicFramePr>
        <p:xfrm>
          <a:off x="292399" y="698388"/>
          <a:ext cx="8762401" cy="3931920"/>
        </p:xfrm>
        <a:graphic>
          <a:graphicData uri="http://schemas.openxmlformats.org/drawingml/2006/table">
            <a:tbl>
              <a:tblPr firstRow="1" bandRow="1">
                <a:tableStyleId>{A3DA13C7-2F8C-4F6F-AC4C-5DADE12A3F6D}</a:tableStyleId>
              </a:tblPr>
              <a:tblGrid>
                <a:gridCol w="3050460">
                  <a:extLst>
                    <a:ext uri="{9D8B030D-6E8A-4147-A177-3AD203B41FA5}">
                      <a16:colId xmlns:a16="http://schemas.microsoft.com/office/drawing/2014/main" val="1706117365"/>
                    </a:ext>
                  </a:extLst>
                </a:gridCol>
                <a:gridCol w="2993941">
                  <a:extLst>
                    <a:ext uri="{9D8B030D-6E8A-4147-A177-3AD203B41FA5}">
                      <a16:colId xmlns:a16="http://schemas.microsoft.com/office/drawing/2014/main" val="2360657322"/>
                    </a:ext>
                  </a:extLst>
                </a:gridCol>
                <a:gridCol w="2718000">
                  <a:extLst>
                    <a:ext uri="{9D8B030D-6E8A-4147-A177-3AD203B41FA5}">
                      <a16:colId xmlns:a16="http://schemas.microsoft.com/office/drawing/2014/main" val="4205385035"/>
                    </a:ext>
                  </a:extLst>
                </a:gridCol>
              </a:tblGrid>
              <a:tr h="256732">
                <a:tc>
                  <a:txBody>
                    <a:bodyPr/>
                    <a:lstStyle/>
                    <a:p>
                      <a:pPr marL="171450" marR="0" lvl="0" indent="-171450" algn="l" rtl="0">
                        <a:lnSpc>
                          <a:spcPct val="100000"/>
                        </a:lnSpc>
                        <a:spcBef>
                          <a:spcPts val="0"/>
                        </a:spcBef>
                        <a:spcAft>
                          <a:spcPts val="0"/>
                        </a:spcAft>
                        <a:buFont typeface="Wingdings" panose="05000000000000000000" pitchFamily="2" charset="2"/>
                        <a:buChar char="Ø"/>
                      </a:pPr>
                      <a:r>
                        <a:rPr lang="pl-PL" sz="1200" b="1" dirty="0" err="1">
                          <a:solidFill>
                            <a:srgbClr val="007A37"/>
                          </a:solidFill>
                        </a:rPr>
                        <a:t>Should</a:t>
                      </a:r>
                      <a:r>
                        <a:rPr lang="pl-PL" sz="1200" b="1" dirty="0">
                          <a:solidFill>
                            <a:srgbClr val="007A37"/>
                          </a:solidFill>
                        </a:rPr>
                        <a:t> </a:t>
                      </a:r>
                      <a:r>
                        <a:rPr lang="pl-PL" sz="1200" b="1" dirty="0" err="1">
                          <a:solidFill>
                            <a:srgbClr val="007A37"/>
                          </a:solidFill>
                        </a:rPr>
                        <a:t>have</a:t>
                      </a:r>
                      <a:r>
                        <a:rPr lang="pl-PL" sz="1200" b="1" dirty="0">
                          <a:solidFill>
                            <a:srgbClr val="007A37"/>
                          </a:solidFill>
                        </a:rPr>
                        <a:t> </a:t>
                      </a:r>
                      <a:r>
                        <a:rPr lang="pl-PL" sz="1200" b="1" dirty="0" err="1">
                          <a:solidFill>
                            <a:srgbClr val="007A37"/>
                          </a:solidFill>
                        </a:rPr>
                        <a:t>an</a:t>
                      </a:r>
                      <a:r>
                        <a:rPr lang="pl-PL" sz="1200" b="1" dirty="0">
                          <a:solidFill>
                            <a:srgbClr val="007A37"/>
                          </a:solidFill>
                        </a:rPr>
                        <a:t> </a:t>
                      </a:r>
                      <a:r>
                        <a:rPr lang="pl-PL" sz="1200" b="1" dirty="0" err="1">
                          <a:solidFill>
                            <a:srgbClr val="007A37"/>
                          </a:solidFill>
                        </a:rPr>
                        <a:t>added</a:t>
                      </a:r>
                      <a:r>
                        <a:rPr lang="pl-PL" sz="1200" b="1" dirty="0">
                          <a:solidFill>
                            <a:srgbClr val="007A37"/>
                          </a:solidFill>
                        </a:rPr>
                        <a:t> </a:t>
                      </a:r>
                      <a:r>
                        <a:rPr lang="pl-PL" sz="1200" b="1" dirty="0" err="1">
                          <a:solidFill>
                            <a:srgbClr val="007A37"/>
                          </a:solidFill>
                        </a:rPr>
                        <a:t>value</a:t>
                      </a:r>
                      <a:r>
                        <a:rPr lang="pl-PL" sz="1200" b="1" dirty="0">
                          <a:solidFill>
                            <a:srgbClr val="007A37"/>
                          </a:solidFill>
                        </a:rPr>
                        <a:t> </a:t>
                      </a:r>
                      <a:r>
                        <a:rPr lang="pl-PL" sz="1200" b="1" dirty="0" err="1">
                          <a:solidFill>
                            <a:srgbClr val="007A37"/>
                          </a:solidFill>
                        </a:rPr>
                        <a:t>compared</a:t>
                      </a:r>
                      <a:r>
                        <a:rPr lang="pl-PL" sz="1200" b="1" dirty="0">
                          <a:solidFill>
                            <a:srgbClr val="007A37"/>
                          </a:solidFill>
                        </a:rPr>
                        <a:t> to </a:t>
                      </a:r>
                      <a:r>
                        <a:rPr lang="pl-PL" sz="1200" b="1" dirty="0" err="1">
                          <a:solidFill>
                            <a:srgbClr val="007A37"/>
                          </a:solidFill>
                        </a:rPr>
                        <a:t>existing</a:t>
                      </a:r>
                      <a:r>
                        <a:rPr lang="pl-PL" sz="1200" b="1" dirty="0">
                          <a:solidFill>
                            <a:srgbClr val="007A37"/>
                          </a:solidFill>
                        </a:rPr>
                        <a:t> </a:t>
                      </a:r>
                      <a:r>
                        <a:rPr lang="pl-PL" sz="1200" b="1" dirty="0" err="1">
                          <a:solidFill>
                            <a:srgbClr val="007A37"/>
                          </a:solidFill>
                        </a:rPr>
                        <a:t>programmes</a:t>
                      </a:r>
                      <a:r>
                        <a:rPr lang="pl-PL" sz="1200" b="1" dirty="0">
                          <a:solidFill>
                            <a:srgbClr val="007A37"/>
                          </a:solidFill>
                        </a:rPr>
                        <a:t> </a:t>
                      </a:r>
                      <a:r>
                        <a:rPr lang="pl-PL" sz="1200" b="1" dirty="0" err="1">
                          <a:solidFill>
                            <a:srgbClr val="007A37"/>
                          </a:solidFill>
                        </a:rPr>
                        <a:t>or</a:t>
                      </a:r>
                      <a:r>
                        <a:rPr lang="pl-PL" sz="1200" b="1" dirty="0">
                          <a:solidFill>
                            <a:srgbClr val="007A37"/>
                          </a:solidFill>
                        </a:rPr>
                        <a:t> </a:t>
                      </a:r>
                      <a:r>
                        <a:rPr lang="pl-PL" sz="1200" b="1" dirty="0" err="1">
                          <a:solidFill>
                            <a:srgbClr val="007A37"/>
                          </a:solidFill>
                        </a:rPr>
                        <a:t>courses</a:t>
                      </a:r>
                      <a:endParaRPr lang="pl-PL" sz="1200" dirty="0"/>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enable</a:t>
                      </a:r>
                      <a:r>
                        <a:rPr lang="pl-PL" sz="1200" b="1" i="0" u="none" strike="noStrike" cap="none" dirty="0">
                          <a:solidFill>
                            <a:srgbClr val="007A37"/>
                          </a:solidFill>
                          <a:latin typeface="Arial"/>
                          <a:cs typeface="Arial"/>
                          <a:sym typeface="Arial"/>
                        </a:rPr>
                        <a:t> the </a:t>
                      </a:r>
                      <a:r>
                        <a:rPr lang="pl-PL" sz="1200" b="1" i="0" u="none" strike="noStrike" cap="none" dirty="0" err="1">
                          <a:solidFill>
                            <a:srgbClr val="007A37"/>
                          </a:solidFill>
                          <a:latin typeface="Arial"/>
                          <a:cs typeface="Arial"/>
                          <a:sym typeface="Arial"/>
                        </a:rPr>
                        <a:t>students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or</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staff</a:t>
                      </a:r>
                      <a:r>
                        <a:rPr lang="pl-PL" sz="1200" b="1" i="0" u="none" strike="noStrike" cap="none" dirty="0">
                          <a:solidFill>
                            <a:srgbClr val="007A37"/>
                          </a:solidFill>
                          <a:latin typeface="Arial"/>
                          <a:cs typeface="Arial"/>
                          <a:sym typeface="Arial"/>
                        </a:rPr>
                        <a:t> to </a:t>
                      </a:r>
                      <a:r>
                        <a:rPr lang="pl-PL" sz="1200" b="1" i="0" u="none" strike="noStrike" cap="none" dirty="0" err="1">
                          <a:solidFill>
                            <a:srgbClr val="007A37"/>
                          </a:solidFill>
                          <a:latin typeface="Arial"/>
                          <a:cs typeface="Arial"/>
                          <a:sym typeface="Arial"/>
                        </a:rPr>
                        <a:t>gain</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new</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perspectives</a:t>
                      </a:r>
                      <a:r>
                        <a:rPr lang="pl-PL" sz="1200" b="1" i="0" u="none" strike="noStrike" cap="none" dirty="0">
                          <a:solidFill>
                            <a:srgbClr val="007A37"/>
                          </a:solidFill>
                          <a:latin typeface="Arial"/>
                          <a:cs typeface="Arial"/>
                          <a:sym typeface="Arial"/>
                        </a:rPr>
                        <a:t> on the </a:t>
                      </a:r>
                      <a:r>
                        <a:rPr lang="pl-PL" sz="1200" b="1" i="0" u="none" strike="noStrike" cap="none" dirty="0" err="1">
                          <a:solidFill>
                            <a:srgbClr val="007A37"/>
                          </a:solidFill>
                          <a:latin typeface="Arial"/>
                          <a:cs typeface="Arial"/>
                          <a:sym typeface="Arial"/>
                        </a:rPr>
                        <a:t>topic</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being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studied</a:t>
                      </a:r>
                      <a:endParaRPr lang="pl-PL" sz="1200" b="1" i="0" u="none" strike="noStrike" cap="none" dirty="0">
                        <a:solidFill>
                          <a:srgbClr val="007A37"/>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pl-PL" sz="1200" b="1" i="0" u="none" strike="noStrike" cap="none" dirty="0">
                        <a:solidFill>
                          <a:srgbClr val="007A37"/>
                        </a:solidFill>
                        <a:latin typeface="Arial"/>
                        <a:cs typeface="Arial"/>
                        <a:sym typeface="Arial"/>
                      </a:endParaRP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encourage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transdisciplinary</a:t>
                      </a:r>
                      <a:r>
                        <a:rPr lang="pl-PL" sz="1200" b="1" i="0" u="none" strike="noStrike" cap="none" dirty="0">
                          <a:solidFill>
                            <a:srgbClr val="007A37"/>
                          </a:solidFill>
                          <a:latin typeface="Arial"/>
                          <a:cs typeface="Arial"/>
                          <a:sym typeface="Arial"/>
                        </a:rPr>
                        <a:t> and </a:t>
                      </a:r>
                      <a:r>
                        <a:rPr lang="pl-PL" sz="1200" b="1" i="0" u="none" strike="noStrike" cap="none" dirty="0" err="1">
                          <a:solidFill>
                            <a:srgbClr val="007A37"/>
                          </a:solidFill>
                          <a:latin typeface="Arial"/>
                          <a:cs typeface="Arial"/>
                          <a:sym typeface="Arial"/>
                        </a:rPr>
                        <a:t>multinational</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teaching</a:t>
                      </a:r>
                      <a:r>
                        <a:rPr lang="pl-PL" sz="1200" b="1" i="0" u="none" strike="noStrike" cap="none" dirty="0">
                          <a:solidFill>
                            <a:srgbClr val="007A37"/>
                          </a:solidFill>
                          <a:latin typeface="Arial"/>
                          <a:cs typeface="Arial"/>
                          <a:sym typeface="Arial"/>
                        </a:rPr>
                        <a:t> and </a:t>
                      </a:r>
                      <a:r>
                        <a:rPr lang="pl-PL" sz="1200" b="1" i="0" u="none" strike="noStrike" cap="none" dirty="0" err="1">
                          <a:solidFill>
                            <a:srgbClr val="007A37"/>
                          </a:solidFill>
                          <a:latin typeface="Arial"/>
                          <a:cs typeface="Arial"/>
                          <a:sym typeface="Arial"/>
                        </a:rPr>
                        <a:t>training</a:t>
                      </a:r>
                      <a:endParaRPr lang="pl-PL" sz="1200" dirty="0"/>
                    </a:p>
                  </a:txBody>
                  <a:tcPr/>
                </a:tc>
                <a:extLst>
                  <a:ext uri="{0D108BD9-81ED-4DB2-BD59-A6C34878D82A}">
                    <a16:rowId xmlns:a16="http://schemas.microsoft.com/office/drawing/2014/main" val="1054265234"/>
                  </a:ext>
                </a:extLst>
              </a:tr>
              <a:tr h="370840">
                <a:tc>
                  <a:txBody>
                    <a:bodyPr/>
                    <a:lstStyle/>
                    <a:p>
                      <a:pPr marL="171450" indent="-171450">
                        <a:buFont typeface="Wingdings" panose="05000000000000000000" pitchFamily="2" charset="2"/>
                        <a:buChar char="Ø"/>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promote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flexible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mobility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offers</a:t>
                      </a:r>
                      <a:r>
                        <a:rPr lang="pl-PL" sz="1200" b="1" i="0" u="none" strike="noStrike" cap="none" dirty="0">
                          <a:solidFill>
                            <a:srgbClr val="007A37"/>
                          </a:solidFill>
                          <a:latin typeface="Arial"/>
                          <a:cs typeface="Arial"/>
                          <a:sym typeface="Arial"/>
                        </a:rPr>
                        <a:t> for </a:t>
                      </a:r>
                      <a:r>
                        <a:rPr lang="pl-PL" sz="1200" b="1" i="0" u="none" strike="noStrike" cap="none" dirty="0" err="1">
                          <a:solidFill>
                            <a:srgbClr val="007A37"/>
                          </a:solidFill>
                          <a:latin typeface="Arial"/>
                          <a:cs typeface="Arial"/>
                          <a:sym typeface="Arial"/>
                        </a:rPr>
                        <a:t>students</a:t>
                      </a:r>
                      <a:r>
                        <a:rPr lang="pl-PL" sz="1200" b="1" i="0" u="none" strike="noStrike" cap="none" dirty="0">
                          <a:solidFill>
                            <a:srgbClr val="007A37"/>
                          </a:solidFill>
                          <a:latin typeface="Arial"/>
                          <a:cs typeface="Arial"/>
                          <a:sym typeface="Arial"/>
                        </a:rPr>
                        <a:t> with </a:t>
                      </a:r>
                      <a:r>
                        <a:rPr lang="pl-PL" sz="1200" b="1" i="0" u="none" strike="noStrike" cap="none" dirty="0" err="1">
                          <a:solidFill>
                            <a:srgbClr val="007A37"/>
                          </a:solidFill>
                          <a:latin typeface="Arial"/>
                          <a:cs typeface="Arial"/>
                          <a:sym typeface="Arial"/>
                        </a:rPr>
                        <a:t>different</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backgrounds</a:t>
                      </a:r>
                      <a:r>
                        <a:rPr lang="pl-PL" sz="1200" b="1" i="0" u="none" strike="noStrike" cap="none" dirty="0">
                          <a:solidFill>
                            <a:srgbClr val="007A37"/>
                          </a:solidFill>
                          <a:latin typeface="Arial"/>
                          <a:cs typeface="Arial"/>
                          <a:sym typeface="Arial"/>
                        </a:rPr>
                        <a:t> and </a:t>
                      </a:r>
                      <a:r>
                        <a:rPr lang="pl-PL" sz="1200" b="1" i="0" u="none" strike="noStrike" cap="none" dirty="0" err="1">
                          <a:solidFill>
                            <a:srgbClr val="007A37"/>
                          </a:solidFill>
                          <a:latin typeface="Arial"/>
                          <a:cs typeface="Arial"/>
                          <a:sym typeface="Arial"/>
                        </a:rPr>
                        <a:t>fields</a:t>
                      </a:r>
                      <a:r>
                        <a:rPr lang="pl-PL" sz="1200" b="1" i="0" u="none" strike="noStrike" cap="none" dirty="0">
                          <a:solidFill>
                            <a:srgbClr val="007A37"/>
                          </a:solidFill>
                          <a:latin typeface="Arial"/>
                          <a:cs typeface="Arial"/>
                          <a:sym typeface="Arial"/>
                        </a:rPr>
                        <a:t> of </a:t>
                      </a:r>
                      <a:r>
                        <a:rPr lang="pl-PL" sz="1200" b="1" i="0" u="none" strike="noStrike" cap="none" dirty="0" err="1">
                          <a:solidFill>
                            <a:srgbClr val="007A37"/>
                          </a:solidFill>
                          <a:latin typeface="Arial"/>
                          <a:cs typeface="Arial"/>
                          <a:sym typeface="Arial"/>
                        </a:rPr>
                        <a:t>study</a:t>
                      </a:r>
                      <a:r>
                        <a:rPr lang="pl-PL" sz="1200" b="1" i="0" u="none" strike="noStrike" cap="none" dirty="0">
                          <a:solidFill>
                            <a:srgbClr val="007A37"/>
                          </a:solidFill>
                          <a:latin typeface="Arial"/>
                          <a:cs typeface="Arial"/>
                          <a:sym typeface="Arial"/>
                        </a:rPr>
                        <a:t> and in </a:t>
                      </a:r>
                      <a:r>
                        <a:rPr lang="pl-PL" sz="1200" b="1" i="0" u="none" strike="noStrike" cap="none" dirty="0" err="1">
                          <a:solidFill>
                            <a:srgbClr val="007A37"/>
                          </a:solidFill>
                          <a:latin typeface="Arial"/>
                          <a:cs typeface="Arial"/>
                          <a:sym typeface="Arial"/>
                        </a:rPr>
                        <a:t>all</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study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cycles</a:t>
                      </a:r>
                      <a:endParaRPr lang="pl-PL" sz="1200" b="1" i="0" u="none" strike="noStrike" cap="none" dirty="0">
                        <a:solidFill>
                          <a:srgbClr val="007A37"/>
                        </a:solidFill>
                        <a:latin typeface="Arial"/>
                        <a:cs typeface="Arial"/>
                        <a:sym typeface="Arial"/>
                      </a:endParaRPr>
                    </a:p>
                  </a:txBody>
                  <a:tcPr/>
                </a:tc>
                <a:tc>
                  <a:txBody>
                    <a:bodyPr/>
                    <a:lstStyle/>
                    <a:p>
                      <a:pPr marL="171450" indent="-171450">
                        <a:buFont typeface="Wingdings" panose="05000000000000000000" pitchFamily="2" charset="2"/>
                        <a:buChar char="Ø"/>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guarantee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active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classroom</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participation</a:t>
                      </a:r>
                      <a:r>
                        <a:rPr lang="pl-PL" sz="1200" b="1" i="0" u="none" strike="noStrike" cap="none" dirty="0">
                          <a:solidFill>
                            <a:srgbClr val="007A37"/>
                          </a:solidFill>
                          <a:latin typeface="Arial"/>
                          <a:cs typeface="Arial"/>
                          <a:sym typeface="Arial"/>
                        </a:rPr>
                        <a:t> by </a:t>
                      </a:r>
                      <a:r>
                        <a:rPr lang="pl-PL" sz="1200" b="1" i="0" u="none" strike="noStrike" cap="none" dirty="0" err="1">
                          <a:solidFill>
                            <a:srgbClr val="007A37"/>
                          </a:solidFill>
                          <a:latin typeface="Arial"/>
                          <a:cs typeface="Arial"/>
                          <a:sym typeface="Arial"/>
                        </a:rPr>
                        <a:t>providing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an</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appropriate</a:t>
                      </a:r>
                      <a:r>
                        <a:rPr lang="pl-PL" sz="1200" b="1" i="0" u="none" strike="noStrike" cap="none" dirty="0">
                          <a:solidFill>
                            <a:srgbClr val="007A37"/>
                          </a:solidFill>
                          <a:latin typeface="Arial"/>
                          <a:cs typeface="Arial"/>
                          <a:sym typeface="Arial"/>
                        </a:rPr>
                        <a:t> ratio </a:t>
                      </a:r>
                      <a:r>
                        <a:rPr lang="pl-PL" sz="1200" b="1" i="0" u="none" strike="noStrike" cap="none" dirty="0" err="1">
                          <a:solidFill>
                            <a:srgbClr val="007A37"/>
                          </a:solidFill>
                          <a:latin typeface="Arial"/>
                          <a:cs typeface="Arial"/>
                          <a:sym typeface="Arial"/>
                        </a:rPr>
                        <a:t>between</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teaching</a:t>
                      </a:r>
                      <a:r>
                        <a:rPr lang="pl-PL" sz="1200" b="1" i="0" u="none" strike="noStrike" cap="none" dirty="0">
                          <a:solidFill>
                            <a:srgbClr val="007A37"/>
                          </a:solidFill>
                          <a:latin typeface="Arial"/>
                          <a:cs typeface="Arial"/>
                          <a:sym typeface="Arial"/>
                        </a:rPr>
                        <a:t>/</a:t>
                      </a:r>
                      <a:r>
                        <a:rPr lang="pl-PL" sz="1200" b="1" i="0" u="none" strike="noStrike" cap="none" dirty="0" err="1">
                          <a:solidFill>
                            <a:srgbClr val="007A37"/>
                          </a:solidFill>
                          <a:latin typeface="Arial"/>
                          <a:cs typeface="Arial"/>
                          <a:sym typeface="Arial"/>
                        </a:rPr>
                        <a:t>training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staff</a:t>
                      </a:r>
                      <a:r>
                        <a:rPr lang="pl-PL" sz="1200" b="1" i="0" u="none" strike="noStrike" cap="none" dirty="0">
                          <a:solidFill>
                            <a:srgbClr val="007A37"/>
                          </a:solidFill>
                          <a:latin typeface="Arial"/>
                          <a:cs typeface="Arial"/>
                          <a:sym typeface="Arial"/>
                        </a:rPr>
                        <a:t> and </a:t>
                      </a:r>
                      <a:r>
                        <a:rPr lang="pl-PL" sz="1200" b="1" i="0" u="none" strike="noStrike" cap="none" dirty="0" err="1">
                          <a:solidFill>
                            <a:srgbClr val="007A37"/>
                          </a:solidFill>
                          <a:latin typeface="Arial"/>
                          <a:cs typeface="Arial"/>
                          <a:sym typeface="Arial"/>
                        </a:rPr>
                        <a:t>students</a:t>
                      </a:r>
                      <a:r>
                        <a:rPr lang="pl-PL" sz="1200" b="1" i="0" u="none" strike="noStrike" cap="none" dirty="0">
                          <a:solidFill>
                            <a:srgbClr val="007A37"/>
                          </a:solidFill>
                          <a:latin typeface="Arial"/>
                          <a:cs typeface="Arial"/>
                          <a:sym typeface="Arial"/>
                        </a:rPr>
                        <a:t>/</a:t>
                      </a:r>
                      <a:r>
                        <a:rPr lang="pl-PL" sz="1200" b="1" i="0" u="none" strike="noStrike" cap="none" dirty="0" err="1">
                          <a:solidFill>
                            <a:srgbClr val="007A37"/>
                          </a:solidFill>
                          <a:latin typeface="Arial"/>
                          <a:cs typeface="Arial"/>
                          <a:sym typeface="Arial"/>
                        </a:rPr>
                        <a:t>learners</a:t>
                      </a:r>
                      <a:endParaRPr lang="pl-PL" sz="1200" b="1" i="0" u="none" strike="noStrike" cap="none" dirty="0">
                        <a:solidFill>
                          <a:srgbClr val="007A37"/>
                        </a:solidFill>
                        <a:latin typeface="Arial"/>
                        <a:cs typeface="Arial"/>
                        <a:sym typeface="Arial"/>
                      </a:endParaRPr>
                    </a:p>
                    <a:p>
                      <a:endParaRPr lang="pl-PL" sz="1200" b="1" i="0" u="none" strike="noStrike" cap="none" dirty="0">
                        <a:solidFill>
                          <a:srgbClr val="007A37"/>
                        </a:solidFill>
                        <a:latin typeface="Arial"/>
                        <a:cs typeface="Arial"/>
                        <a:sym typeface="Arial"/>
                      </a:endParaRPr>
                    </a:p>
                  </a:txBody>
                  <a:tcPr/>
                </a:tc>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help</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develop</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transversal</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competencies</a:t>
                      </a:r>
                      <a:r>
                        <a:rPr lang="pl-PL" sz="1200" b="1" i="0" u="none" strike="noStrike" cap="none" dirty="0">
                          <a:solidFill>
                            <a:srgbClr val="007A37"/>
                          </a:solidFill>
                          <a:latin typeface="Arial"/>
                          <a:cs typeface="Arial"/>
                          <a:sym typeface="Arial"/>
                        </a:rPr>
                        <a:t>, in </a:t>
                      </a:r>
                      <a:r>
                        <a:rPr lang="pl-PL" sz="1200" b="1" i="0" u="none" strike="noStrike" cap="none" dirty="0" err="1">
                          <a:solidFill>
                            <a:srgbClr val="007A37"/>
                          </a:solidFill>
                          <a:latin typeface="Arial"/>
                          <a:cs typeface="Arial"/>
                          <a:sym typeface="Arial"/>
                        </a:rPr>
                        <a:t>addition</a:t>
                      </a:r>
                      <a:r>
                        <a:rPr lang="pl-PL" sz="1200" b="1" i="0" u="none" strike="noStrike" cap="none" dirty="0">
                          <a:solidFill>
                            <a:srgbClr val="007A37"/>
                          </a:solidFill>
                          <a:latin typeface="Arial"/>
                          <a:cs typeface="Arial"/>
                          <a:sym typeface="Arial"/>
                        </a:rPr>
                        <a:t> to the </a:t>
                      </a:r>
                      <a:r>
                        <a:rPr lang="pl-PL" sz="1200" b="1" i="0" u="none" strike="noStrike" cap="none" dirty="0" err="1">
                          <a:solidFill>
                            <a:srgbClr val="007A37"/>
                          </a:solidFill>
                          <a:latin typeface="Arial"/>
                          <a:cs typeface="Arial"/>
                          <a:sym typeface="Arial"/>
                        </a:rPr>
                        <a:t>key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competencies</a:t>
                      </a:r>
                      <a:r>
                        <a:rPr lang="pl-PL" sz="1200" b="1" i="0" u="none" strike="noStrike" cap="none" dirty="0">
                          <a:solidFill>
                            <a:srgbClr val="007A37"/>
                          </a:solidFill>
                          <a:latin typeface="Arial"/>
                          <a:cs typeface="Arial"/>
                          <a:sym typeface="Arial"/>
                        </a:rPr>
                        <a:t> in </a:t>
                      </a:r>
                      <a:r>
                        <a:rPr lang="pl-PL" sz="1200" b="1" i="0" u="none" strike="noStrike" cap="none" dirty="0" err="1">
                          <a:solidFill>
                            <a:srgbClr val="007A37"/>
                          </a:solidFill>
                          <a:latin typeface="Arial"/>
                          <a:cs typeface="Arial"/>
                          <a:sym typeface="Arial"/>
                        </a:rPr>
                        <a:t>sustainability</a:t>
                      </a:r>
                      <a:r>
                        <a:rPr lang="pl-PL" sz="1200" b="1" i="0" u="none" strike="noStrike" cap="none" dirty="0">
                          <a:solidFill>
                            <a:srgbClr val="007A37"/>
                          </a:solidFill>
                          <a:latin typeface="Arial"/>
                          <a:cs typeface="Arial"/>
                          <a:sym typeface="Arial"/>
                        </a:rPr>
                        <a:t> and learning </a:t>
                      </a:r>
                      <a:r>
                        <a:rPr lang="pl-PL" sz="1200" b="1" i="0" u="none" strike="noStrike" cap="none" dirty="0" err="1">
                          <a:solidFill>
                            <a:srgbClr val="007A37"/>
                          </a:solidFill>
                          <a:latin typeface="Arial"/>
                          <a:cs typeface="Arial"/>
                          <a:sym typeface="Arial"/>
                        </a:rPr>
                        <a:t>outcomes</a:t>
                      </a:r>
                      <a:r>
                        <a:rPr lang="pl-PL" sz="1200" b="1" i="0" u="none" strike="noStrike" cap="none" dirty="0">
                          <a:solidFill>
                            <a:srgbClr val="007A37"/>
                          </a:solidFill>
                          <a:latin typeface="Arial"/>
                          <a:cs typeface="Arial"/>
                          <a:sym typeface="Arial"/>
                        </a:rPr>
                        <a:t> on </a:t>
                      </a:r>
                      <a:r>
                        <a:rPr lang="pl-PL" sz="1200" b="1" i="0" u="none" strike="noStrike" cap="none" dirty="0" err="1">
                          <a:solidFill>
                            <a:srgbClr val="007A37"/>
                          </a:solidFill>
                          <a:latin typeface="Arial"/>
                          <a:cs typeface="Arial"/>
                          <a:sym typeface="Arial"/>
                        </a:rPr>
                        <a:t>subject-related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competencies</a:t>
                      </a:r>
                      <a:endParaRPr lang="pl-PL" sz="1200" b="1" i="0" u="none" strike="noStrike" cap="none" dirty="0">
                        <a:solidFill>
                          <a:srgbClr val="007A37"/>
                        </a:solidFill>
                        <a:latin typeface="Arial"/>
                        <a:cs typeface="Arial"/>
                        <a:sym typeface="Arial"/>
                      </a:endParaRPr>
                    </a:p>
                  </a:txBody>
                  <a:tcPr/>
                </a:tc>
                <a:extLst>
                  <a:ext uri="{0D108BD9-81ED-4DB2-BD59-A6C34878D82A}">
                    <a16:rowId xmlns:a16="http://schemas.microsoft.com/office/drawing/2014/main" val="2112289488"/>
                  </a:ext>
                </a:extLst>
              </a:tr>
              <a:tr h="370840">
                <a:tc>
                  <a:txBody>
                    <a:bodyPr/>
                    <a:lstStyle/>
                    <a:p>
                      <a:pPr marL="171450" indent="-171450">
                        <a:buFont typeface="Wingdings" panose="05000000000000000000" pitchFamily="2" charset="2"/>
                        <a:buChar char="Ø"/>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provide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significantly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new</a:t>
                      </a:r>
                      <a:r>
                        <a:rPr lang="pl-PL" sz="1200" b="1" i="0" u="none" strike="noStrike" cap="none" dirty="0">
                          <a:solidFill>
                            <a:srgbClr val="007A37"/>
                          </a:solidFill>
                          <a:latin typeface="Arial"/>
                          <a:cs typeface="Arial"/>
                          <a:sym typeface="Arial"/>
                        </a:rPr>
                        <a:t> learning </a:t>
                      </a:r>
                      <a:r>
                        <a:rPr lang="pl-PL" sz="1200" b="1" i="0" u="none" strike="noStrike" cap="none" dirty="0" err="1">
                          <a:solidFill>
                            <a:srgbClr val="007A37"/>
                          </a:solidFill>
                          <a:latin typeface="Arial"/>
                          <a:cs typeface="Arial"/>
                          <a:sym typeface="Arial"/>
                        </a:rPr>
                        <a:t>opportunities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skills</a:t>
                      </a:r>
                      <a:r>
                        <a:rPr lang="pl-PL" sz="1200" b="1" i="0" u="none" strike="noStrike" cap="none" dirty="0">
                          <a:solidFill>
                            <a:srgbClr val="007A37"/>
                          </a:solidFill>
                          <a:latin typeface="Arial"/>
                          <a:cs typeface="Arial"/>
                          <a:sym typeface="Arial"/>
                        </a:rPr>
                        <a:t> development, </a:t>
                      </a:r>
                      <a:r>
                        <a:rPr lang="pl-PL" sz="1200" b="1" i="0" u="none" strike="noStrike" cap="none" dirty="0" err="1">
                          <a:solidFill>
                            <a:srgbClr val="007A37"/>
                          </a:solidFill>
                          <a:latin typeface="Arial"/>
                          <a:cs typeface="Arial"/>
                          <a:sym typeface="Arial"/>
                        </a:rPr>
                        <a:t>access</a:t>
                      </a:r>
                      <a:r>
                        <a:rPr lang="pl-PL" sz="1200" b="1" i="0" u="none" strike="noStrike" cap="none" dirty="0">
                          <a:solidFill>
                            <a:srgbClr val="007A37"/>
                          </a:solidFill>
                          <a:latin typeface="Arial"/>
                          <a:cs typeface="Arial"/>
                          <a:sym typeface="Arial"/>
                        </a:rPr>
                        <a:t> to </a:t>
                      </a:r>
                      <a:r>
                        <a:rPr lang="pl-PL" sz="1200" b="1" i="0" u="none" strike="noStrike" cap="none" dirty="0" err="1">
                          <a:solidFill>
                            <a:srgbClr val="007A37"/>
                          </a:solidFill>
                          <a:latin typeface="Arial"/>
                          <a:cs typeface="Arial"/>
                          <a:sym typeface="Arial"/>
                        </a:rPr>
                        <a:t>information</a:t>
                      </a:r>
                      <a:r>
                        <a:rPr lang="pl-PL" sz="1200" b="1" i="0" u="none" strike="noStrike" cap="none" dirty="0">
                          <a:solidFill>
                            <a:srgbClr val="007A37"/>
                          </a:solidFill>
                          <a:latin typeface="Arial"/>
                          <a:cs typeface="Arial"/>
                          <a:sym typeface="Arial"/>
                        </a:rPr>
                        <a:t> and to </a:t>
                      </a:r>
                      <a:r>
                        <a:rPr lang="pl-PL" sz="1200" b="1" i="0" u="none" strike="noStrike" cap="none" dirty="0" err="1">
                          <a:solidFill>
                            <a:srgbClr val="007A37"/>
                          </a:solidFill>
                          <a:latin typeface="Arial"/>
                          <a:cs typeface="Arial"/>
                          <a:sym typeface="Arial"/>
                        </a:rPr>
                        <a:t>state</a:t>
                      </a:r>
                      <a:r>
                        <a:rPr lang="pl-PL" sz="1200" b="1" i="0" u="none" strike="noStrike" cap="none" dirty="0">
                          <a:solidFill>
                            <a:srgbClr val="007A37"/>
                          </a:solidFill>
                          <a:latin typeface="Arial"/>
                          <a:cs typeface="Arial"/>
                          <a:sym typeface="Arial"/>
                        </a:rPr>
                        <a:t>-of-the art </a:t>
                      </a:r>
                      <a:r>
                        <a:rPr lang="pl-PL" sz="1200" b="1" i="0" u="none" strike="noStrike" cap="none" dirty="0" err="1">
                          <a:solidFill>
                            <a:srgbClr val="007A37"/>
                          </a:solidFill>
                          <a:latin typeface="Arial"/>
                          <a:cs typeface="Arial"/>
                          <a:sym typeface="Arial"/>
                        </a:rPr>
                        <a:t>research</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results</a:t>
                      </a:r>
                      <a:r>
                        <a:rPr lang="pl-PL" sz="1200" b="1" i="0" u="none" strike="noStrike" cap="none" dirty="0">
                          <a:solidFill>
                            <a:srgbClr val="007A37"/>
                          </a:solidFill>
                          <a:latin typeface="Arial"/>
                          <a:cs typeface="Arial"/>
                          <a:sym typeface="Arial"/>
                        </a:rPr>
                        <a:t> and </a:t>
                      </a:r>
                      <a:r>
                        <a:rPr lang="pl-PL" sz="1200" b="1" i="0" u="none" strike="noStrike" cap="none" dirty="0" err="1">
                          <a:solidFill>
                            <a:srgbClr val="007A37"/>
                          </a:solidFill>
                          <a:latin typeface="Arial"/>
                          <a:cs typeface="Arial"/>
                          <a:sym typeface="Arial"/>
                        </a:rPr>
                        <a:t>other</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knowledge</a:t>
                      </a:r>
                      <a:r>
                        <a:rPr lang="pl-PL" sz="1200" b="1" i="0" u="none" strike="noStrike" cap="none" dirty="0">
                          <a:solidFill>
                            <a:srgbClr val="007A37"/>
                          </a:solidFill>
                          <a:latin typeface="Arial"/>
                          <a:cs typeface="Arial"/>
                          <a:sym typeface="Arial"/>
                        </a:rPr>
                        <a:t> for the </a:t>
                      </a:r>
                      <a:r>
                        <a:rPr lang="pl-PL" sz="1200" b="1" i="0" u="none" strike="noStrike" cap="none" dirty="0" err="1">
                          <a:solidFill>
                            <a:srgbClr val="007A37"/>
                          </a:solidFill>
                          <a:latin typeface="Arial"/>
                          <a:cs typeface="Arial"/>
                          <a:sym typeface="Arial"/>
                        </a:rPr>
                        <a:t>participating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teachers</a:t>
                      </a:r>
                      <a:r>
                        <a:rPr lang="pl-PL" sz="1200" b="1" i="0" u="none" strike="noStrike" cap="none" dirty="0">
                          <a:solidFill>
                            <a:srgbClr val="007A37"/>
                          </a:solidFill>
                          <a:latin typeface="Arial"/>
                          <a:cs typeface="Arial"/>
                          <a:sym typeface="Arial"/>
                        </a:rPr>
                        <a:t> and student/</a:t>
                      </a:r>
                      <a:r>
                        <a:rPr lang="pl-PL" sz="1200" b="1" i="0" u="none" strike="noStrike" cap="none" dirty="0" err="1">
                          <a:solidFill>
                            <a:srgbClr val="007A37"/>
                          </a:solidFill>
                          <a:latin typeface="Arial"/>
                          <a:cs typeface="Arial"/>
                          <a:sym typeface="Arial"/>
                        </a:rPr>
                        <a:t>learners</a:t>
                      </a:r>
                      <a:endParaRPr lang="pl-PL" sz="1200" b="1" i="0" u="none" strike="noStrike" cap="none" dirty="0">
                        <a:solidFill>
                          <a:srgbClr val="007A37"/>
                        </a:solidFill>
                        <a:latin typeface="Arial"/>
                        <a:cs typeface="Arial"/>
                        <a:sym typeface="Arial"/>
                      </a:endParaRPr>
                    </a:p>
                  </a:txBody>
                  <a:tcPr/>
                </a:tc>
                <a:tc>
                  <a:txBody>
                    <a:bodyPr/>
                    <a:lstStyle/>
                    <a:p>
                      <a:pPr marL="171450" indent="-171450">
                        <a:buFont typeface="Wingdings" panose="05000000000000000000" pitchFamily="2" charset="2"/>
                        <a:buChar char="Ø"/>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include</a:t>
                      </a:r>
                      <a:r>
                        <a:rPr lang="pl-PL" sz="1200" b="1" i="0" u="none" strike="noStrike" cap="none" dirty="0">
                          <a:solidFill>
                            <a:srgbClr val="007A37"/>
                          </a:solidFill>
                          <a:latin typeface="Arial"/>
                          <a:cs typeface="Arial"/>
                          <a:sym typeface="Arial"/>
                        </a:rPr>
                        <a:t> challenge-</a:t>
                      </a:r>
                      <a:r>
                        <a:rPr lang="pl-PL" sz="1200" b="1" i="0" u="none" strike="noStrike" cap="none" dirty="0" err="1">
                          <a:solidFill>
                            <a:srgbClr val="007A37"/>
                          </a:solidFill>
                          <a:latin typeface="Arial"/>
                          <a:cs typeface="Arial"/>
                          <a:sym typeface="Arial"/>
                        </a:rPr>
                        <a:t>based</a:t>
                      </a:r>
                      <a:r>
                        <a:rPr lang="pl-PL" sz="1200" b="1" i="0" u="none" strike="noStrike" cap="none" dirty="0">
                          <a:solidFill>
                            <a:srgbClr val="007A37"/>
                          </a:solidFill>
                          <a:latin typeface="Arial"/>
                          <a:cs typeface="Arial"/>
                          <a:sym typeface="Arial"/>
                        </a:rPr>
                        <a:t> learning </a:t>
                      </a:r>
                      <a:r>
                        <a:rPr lang="pl-PL" sz="1200" b="1" i="0" u="none" strike="noStrike" cap="none" dirty="0" err="1">
                          <a:solidFill>
                            <a:srgbClr val="007A37"/>
                          </a:solidFill>
                          <a:latin typeface="Arial"/>
                          <a:cs typeface="Arial"/>
                          <a:sym typeface="Arial"/>
                        </a:rPr>
                        <a:t>where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transnational</a:t>
                      </a:r>
                      <a:r>
                        <a:rPr lang="pl-PL" sz="1200" b="1" i="0" u="none" strike="noStrike" cap="none" dirty="0">
                          <a:solidFill>
                            <a:srgbClr val="007A37"/>
                          </a:solidFill>
                          <a:latin typeface="Arial"/>
                          <a:cs typeface="Arial"/>
                          <a:sym typeface="Arial"/>
                        </a:rPr>
                        <a:t> and </a:t>
                      </a:r>
                      <a:r>
                        <a:rPr lang="pl-PL" sz="1200" b="1" i="0" u="none" strike="noStrike" cap="none" dirty="0" err="1">
                          <a:solidFill>
                            <a:srgbClr val="007A37"/>
                          </a:solidFill>
                          <a:latin typeface="Arial"/>
                          <a:cs typeface="Arial"/>
                          <a:sym typeface="Arial"/>
                        </a:rPr>
                        <a:t>transdisciplinary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teams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work</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together</a:t>
                      </a:r>
                      <a:r>
                        <a:rPr lang="pl-PL" sz="1200" b="1" i="0" u="none" strike="noStrike" cap="none" dirty="0">
                          <a:solidFill>
                            <a:srgbClr val="007A37"/>
                          </a:solidFill>
                          <a:latin typeface="Arial"/>
                          <a:cs typeface="Arial"/>
                          <a:sym typeface="Arial"/>
                        </a:rPr>
                        <a:t> to </a:t>
                      </a:r>
                      <a:r>
                        <a:rPr lang="pl-PL" sz="1200" b="1" i="0" u="none" strike="noStrike" cap="none" dirty="0" err="1">
                          <a:solidFill>
                            <a:srgbClr val="007A37"/>
                          </a:solidFill>
                          <a:latin typeface="Arial"/>
                          <a:cs typeface="Arial"/>
                          <a:sym typeface="Arial"/>
                        </a:rPr>
                        <a:t>tackle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challenges</a:t>
                      </a:r>
                      <a:r>
                        <a:rPr lang="pl-PL" sz="1200" b="1" i="0" u="none" strike="noStrike" cap="none" dirty="0">
                          <a:solidFill>
                            <a:srgbClr val="007A37"/>
                          </a:solidFill>
                          <a:latin typeface="Arial"/>
                          <a:cs typeface="Arial"/>
                          <a:sym typeface="Arial"/>
                        </a:rPr>
                        <a:t> for </a:t>
                      </a:r>
                      <a:r>
                        <a:rPr lang="pl-PL" sz="1200" b="1" i="0" u="none" strike="noStrike" cap="none" dirty="0" err="1">
                          <a:solidFill>
                            <a:srgbClr val="007A37"/>
                          </a:solidFill>
                          <a:latin typeface="Arial"/>
                          <a:cs typeface="Arial"/>
                          <a:sym typeface="Arial"/>
                        </a:rPr>
                        <a:t>example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those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linked</a:t>
                      </a:r>
                      <a:r>
                        <a:rPr lang="pl-PL" sz="1200" b="1" i="0" u="none" strike="noStrike" cap="none" dirty="0">
                          <a:solidFill>
                            <a:srgbClr val="007A37"/>
                          </a:solidFill>
                          <a:latin typeface="Arial"/>
                          <a:cs typeface="Arial"/>
                          <a:sym typeface="Arial"/>
                        </a:rPr>
                        <a:t> to the EU GREEN Alliance </a:t>
                      </a:r>
                      <a:r>
                        <a:rPr lang="pl-PL" sz="1200" b="1" i="0" u="none" strike="noStrike" cap="none" dirty="0" err="1">
                          <a:solidFill>
                            <a:srgbClr val="007A37"/>
                          </a:solidFill>
                          <a:latin typeface="Arial"/>
                          <a:cs typeface="Arial"/>
                          <a:sym typeface="Arial"/>
                        </a:rPr>
                        <a:t>sustainable</a:t>
                      </a:r>
                      <a:r>
                        <a:rPr lang="pl-PL" sz="1200" b="1" i="0" u="none" strike="noStrike" cap="none" dirty="0">
                          <a:solidFill>
                            <a:srgbClr val="007A37"/>
                          </a:solidFill>
                          <a:latin typeface="Arial"/>
                          <a:cs typeface="Arial"/>
                          <a:sym typeface="Arial"/>
                        </a:rPr>
                        <a:t> development </a:t>
                      </a:r>
                      <a:r>
                        <a:rPr lang="pl-PL" sz="1200" b="1" i="0" u="none" strike="noStrike" cap="none" dirty="0" err="1">
                          <a:solidFill>
                            <a:srgbClr val="007A37"/>
                          </a:solidFill>
                          <a:latin typeface="Arial"/>
                          <a:cs typeface="Arial"/>
                          <a:sym typeface="Arial"/>
                        </a:rPr>
                        <a:t>goals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or</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other</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societal</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challenges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identified</a:t>
                      </a:r>
                      <a:r>
                        <a:rPr lang="pl-PL" sz="1200" b="1" i="0" u="none" strike="noStrike" cap="none" dirty="0">
                          <a:solidFill>
                            <a:srgbClr val="007A37"/>
                          </a:solidFill>
                          <a:latin typeface="Arial"/>
                          <a:cs typeface="Arial"/>
                          <a:sym typeface="Arial"/>
                        </a:rPr>
                        <a:t> by regions, </a:t>
                      </a:r>
                      <a:r>
                        <a:rPr lang="pl-PL" sz="1200" b="1" i="0" u="none" strike="noStrike" cap="none" dirty="0" err="1">
                          <a:solidFill>
                            <a:srgbClr val="007A37"/>
                          </a:solidFill>
                          <a:latin typeface="Arial"/>
                          <a:cs typeface="Arial"/>
                          <a:sym typeface="Arial"/>
                        </a:rPr>
                        <a:t>cities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or</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companies</a:t>
                      </a:r>
                      <a:endParaRPr lang="pl-PL" sz="1200" b="1" i="0" u="none" strike="noStrike" cap="none" dirty="0">
                        <a:solidFill>
                          <a:srgbClr val="007A37"/>
                        </a:solidFill>
                        <a:latin typeface="Arial"/>
                        <a:cs typeface="Arial"/>
                        <a:sym typeface="Arial"/>
                      </a:endParaRPr>
                    </a:p>
                  </a:txBody>
                  <a:tcPr/>
                </a:tc>
                <a:tc>
                  <a:txBody>
                    <a:bodyPr/>
                    <a:lstStyle/>
                    <a:p>
                      <a:pPr marL="171450" indent="-171450">
                        <a:buFont typeface="Wingdings" panose="05000000000000000000" pitchFamily="2" charset="2"/>
                        <a:buChar char="Ø"/>
                      </a:pPr>
                      <a:r>
                        <a:rPr lang="pl-PL" sz="1200" b="1" i="0" u="none" strike="noStrike" cap="none" dirty="0" err="1">
                          <a:solidFill>
                            <a:srgbClr val="007A37"/>
                          </a:solidFill>
                          <a:latin typeface="Arial"/>
                          <a:cs typeface="Arial"/>
                          <a:sym typeface="Arial"/>
                        </a:rPr>
                        <a:t>Should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allow</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members</a:t>
                      </a:r>
                      <a:r>
                        <a:rPr lang="pl-PL" sz="1200" b="1" i="0" u="none" strike="noStrike" cap="none" dirty="0">
                          <a:solidFill>
                            <a:srgbClr val="007A37"/>
                          </a:solidFill>
                          <a:latin typeface="Arial"/>
                          <a:cs typeface="Arial"/>
                          <a:sym typeface="Arial"/>
                        </a:rPr>
                        <a:t> of the </a:t>
                      </a:r>
                      <a:r>
                        <a:rPr lang="pl-PL" sz="1200" b="1" i="0" u="none" strike="noStrike" cap="none" dirty="0" err="1">
                          <a:solidFill>
                            <a:srgbClr val="007A37"/>
                          </a:solidFill>
                          <a:latin typeface="Arial"/>
                          <a:cs typeface="Arial"/>
                          <a:sym typeface="Arial"/>
                        </a:rPr>
                        <a:t>teaching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staff</a:t>
                      </a:r>
                      <a:r>
                        <a:rPr lang="pl-PL" sz="1200" b="1" i="0" u="none" strike="noStrike" cap="none" dirty="0">
                          <a:solidFill>
                            <a:srgbClr val="007A37"/>
                          </a:solidFill>
                          <a:latin typeface="Arial"/>
                          <a:cs typeface="Arial"/>
                          <a:sym typeface="Arial"/>
                        </a:rPr>
                        <a:t> to exchange </a:t>
                      </a:r>
                      <a:r>
                        <a:rPr lang="pl-PL" sz="1200" b="1" i="0" u="none" strike="noStrike" cap="none" dirty="0" err="1">
                          <a:solidFill>
                            <a:srgbClr val="007A37"/>
                          </a:solidFill>
                          <a:latin typeface="Arial"/>
                          <a:cs typeface="Arial"/>
                          <a:sym typeface="Arial"/>
                        </a:rPr>
                        <a:t>views</a:t>
                      </a:r>
                      <a:r>
                        <a:rPr lang="pl-PL" sz="1200" b="1" i="0" u="none" strike="noStrike" cap="none" dirty="0">
                          <a:solidFill>
                            <a:srgbClr val="007A37"/>
                          </a:solidFill>
                          <a:latin typeface="Arial"/>
                          <a:cs typeface="Arial"/>
                          <a:sym typeface="Arial"/>
                        </a:rPr>
                        <a:t> on </a:t>
                      </a:r>
                      <a:r>
                        <a:rPr lang="pl-PL" sz="1200" b="1" i="0" u="none" strike="noStrike" cap="none" dirty="0" err="1">
                          <a:solidFill>
                            <a:srgbClr val="007A37"/>
                          </a:solidFill>
                          <a:latin typeface="Arial"/>
                          <a:cs typeface="Arial"/>
                          <a:sym typeface="Arial"/>
                        </a:rPr>
                        <a:t>teaching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content</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new</a:t>
                      </a:r>
                      <a:r>
                        <a:rPr lang="pl-PL" sz="1200" b="1" i="0" u="none" strike="noStrike" cap="none" dirty="0">
                          <a:solidFill>
                            <a:srgbClr val="007A37"/>
                          </a:solidFill>
                          <a:latin typeface="Arial"/>
                          <a:cs typeface="Arial"/>
                          <a:sym typeface="Arial"/>
                        </a:rPr>
                        <a:t> curricula </a:t>
                      </a:r>
                      <a:r>
                        <a:rPr lang="pl-PL" sz="1200" b="1" i="0" u="none" strike="noStrike" cap="none" dirty="0" err="1">
                          <a:solidFill>
                            <a:srgbClr val="007A37"/>
                          </a:solidFill>
                          <a:latin typeface="Arial"/>
                          <a:cs typeface="Arial"/>
                          <a:sym typeface="Arial"/>
                        </a:rPr>
                        <a:t>approaches</a:t>
                      </a:r>
                      <a:r>
                        <a:rPr lang="pl-PL" sz="1200" b="1" i="0" u="none" strike="noStrike" cap="none" dirty="0">
                          <a:solidFill>
                            <a:srgbClr val="007A37"/>
                          </a:solidFill>
                          <a:latin typeface="Arial"/>
                          <a:cs typeface="Arial"/>
                          <a:sym typeface="Arial"/>
                        </a:rPr>
                        <a:t>, to test </a:t>
                      </a:r>
                      <a:r>
                        <a:rPr lang="pl-PL" sz="1200" b="1" i="0" u="none" strike="noStrike" cap="none" dirty="0" err="1">
                          <a:solidFill>
                            <a:srgbClr val="007A37"/>
                          </a:solidFill>
                          <a:latin typeface="Arial"/>
                          <a:cs typeface="Arial"/>
                          <a:sym typeface="Arial"/>
                        </a:rPr>
                        <a:t>innovative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teaching</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methods</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that</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could</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eventually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become</a:t>
                      </a:r>
                      <a:r>
                        <a:rPr lang="pl-PL" sz="1200" b="1" i="0" u="none" strike="noStrike" cap="none" dirty="0">
                          <a:solidFill>
                            <a:srgbClr val="007A37"/>
                          </a:solidFill>
                          <a:latin typeface="Arial"/>
                          <a:cs typeface="Arial"/>
                          <a:sym typeface="Arial"/>
                        </a:rPr>
                        <a:t> part of a </a:t>
                      </a:r>
                      <a:r>
                        <a:rPr lang="pl-PL" sz="1200" b="1" i="0" u="none" strike="noStrike" cap="none" dirty="0" err="1">
                          <a:solidFill>
                            <a:srgbClr val="007A37"/>
                          </a:solidFill>
                          <a:latin typeface="Arial"/>
                          <a:cs typeface="Arial"/>
                          <a:sym typeface="Arial"/>
                        </a:rPr>
                        <a:t>newly</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devised</a:t>
                      </a:r>
                      <a:r>
                        <a:rPr lang="pl-PL" sz="1200" b="1" i="0" u="none" strike="noStrike" cap="none" dirty="0">
                          <a:solidFill>
                            <a:srgbClr val="007A37"/>
                          </a:solidFill>
                          <a:latin typeface="Arial"/>
                          <a:cs typeface="Arial"/>
                          <a:sym typeface="Arial"/>
                        </a:rPr>
                        <a:t> joint </a:t>
                      </a:r>
                      <a:r>
                        <a:rPr lang="pl-PL" sz="1200" b="1" i="0" u="none" strike="noStrike" cap="none" dirty="0" err="1">
                          <a:solidFill>
                            <a:srgbClr val="007A37"/>
                          </a:solidFill>
                          <a:latin typeface="Arial"/>
                          <a:cs typeface="Arial"/>
                          <a:sym typeface="Arial"/>
                        </a:rPr>
                        <a:t>course</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or</a:t>
                      </a:r>
                      <a:r>
                        <a:rPr lang="pl-PL" sz="1200" b="1" i="0" u="none" strike="noStrike" cap="none" dirty="0">
                          <a:solidFill>
                            <a:srgbClr val="007A37"/>
                          </a:solidFill>
                          <a:latin typeface="Arial"/>
                          <a:cs typeface="Arial"/>
                          <a:sym typeface="Arial"/>
                        </a:rPr>
                        <a:t> curriculum in </a:t>
                      </a:r>
                      <a:r>
                        <a:rPr lang="pl-PL" sz="1200" b="1" i="0" u="none" strike="noStrike" cap="none" dirty="0" err="1">
                          <a:solidFill>
                            <a:srgbClr val="007A37"/>
                          </a:solidFill>
                          <a:latin typeface="Arial"/>
                          <a:cs typeface="Arial"/>
                          <a:sym typeface="Arial"/>
                        </a:rPr>
                        <a:t>an</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international</a:t>
                      </a:r>
                      <a:r>
                        <a:rPr lang="pl-PL" sz="1200" b="1" i="0" u="none" strike="noStrike" cap="none" dirty="0">
                          <a:solidFill>
                            <a:srgbClr val="007A37"/>
                          </a:solidFill>
                          <a:latin typeface="Arial"/>
                          <a:cs typeface="Arial"/>
                          <a:sym typeface="Arial"/>
                        </a:rPr>
                        <a:t> </a:t>
                      </a:r>
                      <a:r>
                        <a:rPr lang="pl-PL" sz="1200" b="1" i="0" u="none" strike="noStrike" cap="none" dirty="0" err="1">
                          <a:solidFill>
                            <a:srgbClr val="007A37"/>
                          </a:solidFill>
                          <a:latin typeface="Arial"/>
                          <a:cs typeface="Arial"/>
                          <a:sym typeface="Arial"/>
                        </a:rPr>
                        <a:t>classroom</a:t>
                      </a:r>
                      <a:r>
                        <a:rPr lang="pl-PL" sz="1200" b="1" i="0" u="none" strike="noStrike" cap="none" dirty="0">
                          <a:solidFill>
                            <a:srgbClr val="007A37"/>
                          </a:solidFill>
                          <a:latin typeface="Arial"/>
                          <a:cs typeface="Arial"/>
                          <a:sym typeface="Arial"/>
                        </a:rPr>
                        <a:t> environment</a:t>
                      </a:r>
                    </a:p>
                  </a:txBody>
                  <a:tcPr/>
                </a:tc>
                <a:extLst>
                  <a:ext uri="{0D108BD9-81ED-4DB2-BD59-A6C34878D82A}">
                    <a16:rowId xmlns:a16="http://schemas.microsoft.com/office/drawing/2014/main" val="3461210693"/>
                  </a:ext>
                </a:extLst>
              </a:tr>
            </a:tbl>
          </a:graphicData>
        </a:graphic>
      </p:graphicFrame>
    </p:spTree>
    <p:extLst>
      <p:ext uri="{BB962C8B-B14F-4D97-AF65-F5344CB8AC3E}">
        <p14:creationId xmlns:p14="http://schemas.microsoft.com/office/powerpoint/2010/main" val="135336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                    </a:t>
            </a:r>
            <a:endParaRPr/>
          </a:p>
        </p:txBody>
      </p:sp>
      <p:sp>
        <p:nvSpPr>
          <p:cNvPr id="126" name="Google Shape;126;p21"/>
          <p:cNvSpPr txBox="1"/>
          <p:nvPr/>
        </p:nvSpPr>
        <p:spPr>
          <a:xfrm>
            <a:off x="1129400" y="0"/>
            <a:ext cx="7733800" cy="44937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algn="ctr">
              <a:buSzPts val="1100"/>
            </a:pPr>
            <a:r>
              <a:rPr lang="pl-PL" sz="1600" b="1" u="sng" dirty="0">
                <a:solidFill>
                  <a:srgbClr val="FF0000"/>
                </a:solidFill>
                <a:sym typeface="Poppins"/>
              </a:rPr>
              <a:t>THE MANDATORY POINTS IN BIP PROGRAM</a:t>
            </a:r>
            <a:endParaRPr lang="en-US" sz="1200" dirty="0">
              <a:solidFill>
                <a:srgbClr val="FF0000"/>
              </a:solidFill>
            </a:endParaRPr>
          </a:p>
          <a:p>
            <a:pPr>
              <a:lnSpc>
                <a:spcPct val="107000"/>
              </a:lnSpc>
              <a:spcAft>
                <a:spcPts val="800"/>
              </a:spcAft>
            </a:pPr>
            <a:endParaRPr lang="pl-PL" sz="500" b="1" dirty="0">
              <a:solidFill>
                <a:srgbClr val="007A37"/>
              </a:solidFill>
            </a:endParaRPr>
          </a:p>
          <a:p>
            <a:pPr marL="457200" lvl="0" indent="-317500" algn="just">
              <a:buClr>
                <a:srgbClr val="007A37"/>
              </a:buClr>
              <a:buSzPts val="1400"/>
              <a:buFont typeface="Arial"/>
              <a:buChar char="●"/>
            </a:pPr>
            <a:r>
              <a:rPr lang="pl-PL" sz="1300" b="1" dirty="0">
                <a:solidFill>
                  <a:srgbClr val="007A37"/>
                </a:solidFill>
              </a:rPr>
              <a:t>BIP </a:t>
            </a:r>
            <a:r>
              <a:rPr lang="pl-PL" sz="1300" b="1" dirty="0" err="1">
                <a:solidFill>
                  <a:srgbClr val="007A37"/>
                </a:solidFill>
              </a:rPr>
              <a:t>title</a:t>
            </a:r>
            <a:endParaRPr lang="pl-PL" sz="1300" b="1" dirty="0">
              <a:solidFill>
                <a:srgbClr val="007A37"/>
              </a:solidFill>
            </a:endParaRPr>
          </a:p>
          <a:p>
            <a:pPr marL="457200" indent="-317500" algn="just">
              <a:buClr>
                <a:srgbClr val="007A37"/>
              </a:buClr>
              <a:buSzPts val="1400"/>
              <a:buFont typeface="Arial"/>
              <a:buChar char="●"/>
            </a:pPr>
            <a:r>
              <a:rPr lang="pl-PL" sz="1300" b="1" dirty="0">
                <a:solidFill>
                  <a:srgbClr val="007A37"/>
                </a:solidFill>
              </a:rPr>
              <a:t>Access </a:t>
            </a:r>
            <a:r>
              <a:rPr lang="pl-PL" sz="1300" b="1" dirty="0" err="1">
                <a:solidFill>
                  <a:srgbClr val="007A37"/>
                </a:solidFill>
              </a:rPr>
              <a:t>requirements</a:t>
            </a:r>
            <a:r>
              <a:rPr lang="pl-PL" sz="1300" b="1" dirty="0">
                <a:solidFill>
                  <a:srgbClr val="007A37"/>
                </a:solidFill>
              </a:rPr>
              <a:t>: </a:t>
            </a:r>
            <a:r>
              <a:rPr lang="pl-PL" sz="1300" b="1" dirty="0" err="1">
                <a:solidFill>
                  <a:srgbClr val="007A37"/>
                </a:solidFill>
              </a:rPr>
              <a:t>study</a:t>
            </a:r>
            <a:r>
              <a:rPr lang="pl-PL" sz="1300" b="1" dirty="0">
                <a:solidFill>
                  <a:srgbClr val="007A37"/>
                </a:solidFill>
              </a:rPr>
              <a:t> </a:t>
            </a:r>
            <a:r>
              <a:rPr lang="pl-PL" sz="1300" b="1" dirty="0" err="1">
                <a:solidFill>
                  <a:srgbClr val="007A37"/>
                </a:solidFill>
              </a:rPr>
              <a:t>cycle</a:t>
            </a:r>
            <a:r>
              <a:rPr lang="pl-PL" sz="1300" b="1" dirty="0">
                <a:solidFill>
                  <a:srgbClr val="007A37"/>
                </a:solidFill>
              </a:rPr>
              <a:t> and field of </a:t>
            </a:r>
            <a:r>
              <a:rPr lang="pl-PL" sz="1300" b="1" dirty="0" err="1">
                <a:solidFill>
                  <a:srgbClr val="007A37"/>
                </a:solidFill>
              </a:rPr>
              <a:t>study</a:t>
            </a:r>
            <a:r>
              <a:rPr lang="pl-PL" sz="1300" b="1" dirty="0">
                <a:solidFill>
                  <a:srgbClr val="007A37"/>
                </a:solidFill>
              </a:rPr>
              <a:t> of the </a:t>
            </a:r>
            <a:r>
              <a:rPr lang="pl-PL" sz="1300" b="1" dirty="0" err="1">
                <a:solidFill>
                  <a:srgbClr val="007A37"/>
                </a:solidFill>
              </a:rPr>
              <a:t>eligible</a:t>
            </a:r>
            <a:r>
              <a:rPr lang="pl-PL" sz="1300" b="1" dirty="0">
                <a:solidFill>
                  <a:srgbClr val="007A37"/>
                </a:solidFill>
              </a:rPr>
              <a:t> </a:t>
            </a:r>
            <a:r>
              <a:rPr lang="pl-PL" sz="1300" b="1" dirty="0" err="1">
                <a:solidFill>
                  <a:srgbClr val="007A37"/>
                </a:solidFill>
              </a:rPr>
              <a:t>students</a:t>
            </a:r>
            <a:r>
              <a:rPr lang="pl-PL" sz="1300" b="1" dirty="0">
                <a:solidFill>
                  <a:srgbClr val="007A37"/>
                </a:solidFill>
              </a:rPr>
              <a:t>, </a:t>
            </a:r>
            <a:r>
              <a:rPr lang="pl-PL" sz="1300" b="1" dirty="0" err="1">
                <a:solidFill>
                  <a:srgbClr val="007A37"/>
                </a:solidFill>
              </a:rPr>
              <a:t>language</a:t>
            </a:r>
            <a:r>
              <a:rPr lang="pl-PL" sz="1300" b="1" dirty="0">
                <a:solidFill>
                  <a:srgbClr val="007A37"/>
                </a:solidFill>
              </a:rPr>
              <a:t> </a:t>
            </a:r>
            <a:r>
              <a:rPr lang="pl-PL" sz="1300" b="1" dirty="0" err="1">
                <a:solidFill>
                  <a:srgbClr val="007A37"/>
                </a:solidFill>
              </a:rPr>
              <a:t>requirements</a:t>
            </a:r>
            <a:endParaRPr lang="pl-PL" sz="1300" b="1" dirty="0">
              <a:solidFill>
                <a:srgbClr val="007A37"/>
              </a:solidFill>
            </a:endParaRPr>
          </a:p>
          <a:p>
            <a:pPr marL="457200" lvl="0" indent="-317500" algn="just">
              <a:buClr>
                <a:srgbClr val="007A37"/>
              </a:buClr>
              <a:buSzPts val="1400"/>
              <a:buFont typeface="Arial"/>
              <a:buChar char="●"/>
            </a:pPr>
            <a:r>
              <a:rPr lang="pl-PL" sz="1300" b="1" dirty="0">
                <a:solidFill>
                  <a:srgbClr val="007A37"/>
                </a:solidFill>
              </a:rPr>
              <a:t>Maximum </a:t>
            </a:r>
            <a:r>
              <a:rPr lang="pl-PL" sz="1300" b="1" dirty="0" err="1">
                <a:solidFill>
                  <a:srgbClr val="007A37"/>
                </a:solidFill>
              </a:rPr>
              <a:t>number</a:t>
            </a:r>
            <a:r>
              <a:rPr lang="pl-PL" sz="1300" b="1" dirty="0">
                <a:solidFill>
                  <a:srgbClr val="007A37"/>
                </a:solidFill>
              </a:rPr>
              <a:t> of </a:t>
            </a:r>
            <a:r>
              <a:rPr lang="pl-PL" sz="1300" b="1" dirty="0" err="1">
                <a:solidFill>
                  <a:srgbClr val="007A37"/>
                </a:solidFill>
              </a:rPr>
              <a:t>admitted</a:t>
            </a:r>
            <a:r>
              <a:rPr lang="pl-PL" sz="1300" b="1" dirty="0">
                <a:solidFill>
                  <a:srgbClr val="007A37"/>
                </a:solidFill>
              </a:rPr>
              <a:t> </a:t>
            </a:r>
            <a:r>
              <a:rPr lang="pl-PL" sz="1300" b="1" dirty="0" err="1">
                <a:solidFill>
                  <a:srgbClr val="007A37"/>
                </a:solidFill>
              </a:rPr>
              <a:t>students</a:t>
            </a:r>
            <a:r>
              <a:rPr lang="pl-PL" sz="1300" b="1" dirty="0">
                <a:solidFill>
                  <a:srgbClr val="007A37"/>
                </a:solidFill>
              </a:rPr>
              <a:t>:</a:t>
            </a:r>
          </a:p>
          <a:p>
            <a:pPr marL="139700" lvl="0" algn="just">
              <a:buClr>
                <a:srgbClr val="007A37"/>
              </a:buClr>
              <a:buSzPts val="1400"/>
            </a:pPr>
            <a:r>
              <a:rPr lang="pl-PL" sz="1200" dirty="0">
                <a:solidFill>
                  <a:srgbClr val="007A37"/>
                </a:solidFill>
              </a:rPr>
              <a:t>It </a:t>
            </a:r>
            <a:r>
              <a:rPr lang="pl-PL" sz="1200" dirty="0" err="1">
                <a:solidFill>
                  <a:srgbClr val="007A37"/>
                </a:solidFill>
              </a:rPr>
              <a:t>is</a:t>
            </a:r>
            <a:r>
              <a:rPr lang="pl-PL" sz="1200" dirty="0">
                <a:solidFill>
                  <a:srgbClr val="007A37"/>
                </a:solidFill>
              </a:rPr>
              <a:t> not </a:t>
            </a:r>
            <a:r>
              <a:rPr lang="pl-PL" sz="1200" dirty="0" err="1">
                <a:solidFill>
                  <a:srgbClr val="007A37"/>
                </a:solidFill>
              </a:rPr>
              <a:t>advised</a:t>
            </a:r>
            <a:r>
              <a:rPr lang="pl-PL" sz="1200" dirty="0">
                <a:solidFill>
                  <a:srgbClr val="007A37"/>
                </a:solidFill>
              </a:rPr>
              <a:t> to </a:t>
            </a:r>
            <a:r>
              <a:rPr lang="pl-PL" sz="1200" dirty="0" err="1">
                <a:solidFill>
                  <a:srgbClr val="007A37"/>
                </a:solidFill>
              </a:rPr>
              <a:t>accept</a:t>
            </a:r>
            <a:r>
              <a:rPr lang="pl-PL" sz="1200" dirty="0">
                <a:solidFill>
                  <a:srgbClr val="007A37"/>
                </a:solidFill>
              </a:rPr>
              <a:t> </a:t>
            </a:r>
            <a:r>
              <a:rPr lang="pl-PL" sz="1200" dirty="0" err="1">
                <a:solidFill>
                  <a:srgbClr val="007A37"/>
                </a:solidFill>
              </a:rPr>
              <a:t>more</a:t>
            </a:r>
            <a:r>
              <a:rPr lang="pl-PL" sz="1200" dirty="0">
                <a:solidFill>
                  <a:srgbClr val="007A37"/>
                </a:solidFill>
              </a:rPr>
              <a:t> </a:t>
            </a:r>
            <a:r>
              <a:rPr lang="pl-PL" sz="1200" dirty="0" err="1">
                <a:solidFill>
                  <a:srgbClr val="007A37"/>
                </a:solidFill>
              </a:rPr>
              <a:t>than</a:t>
            </a:r>
            <a:r>
              <a:rPr lang="pl-PL" sz="1200" dirty="0">
                <a:solidFill>
                  <a:srgbClr val="007A37"/>
                </a:solidFill>
              </a:rPr>
              <a:t> 60 </a:t>
            </a:r>
            <a:r>
              <a:rPr lang="pl-PL" sz="1200" dirty="0" err="1">
                <a:solidFill>
                  <a:srgbClr val="007A37"/>
                </a:solidFill>
              </a:rPr>
              <a:t>students</a:t>
            </a:r>
            <a:r>
              <a:rPr lang="pl-PL" sz="1200" dirty="0">
                <a:solidFill>
                  <a:srgbClr val="007A37"/>
                </a:solidFill>
              </a:rPr>
              <a:t>, the most popular </a:t>
            </a:r>
            <a:r>
              <a:rPr lang="pl-PL" sz="1200" dirty="0" err="1">
                <a:solidFill>
                  <a:srgbClr val="007A37"/>
                </a:solidFill>
              </a:rPr>
              <a:t>approach</a:t>
            </a:r>
            <a:r>
              <a:rPr lang="pl-PL" sz="1200" dirty="0">
                <a:solidFill>
                  <a:srgbClr val="007A37"/>
                </a:solidFill>
              </a:rPr>
              <a:t> </a:t>
            </a:r>
            <a:r>
              <a:rPr lang="pl-PL" sz="1200" dirty="0" err="1">
                <a:solidFill>
                  <a:srgbClr val="007A37"/>
                </a:solidFill>
              </a:rPr>
              <a:t>is</a:t>
            </a:r>
            <a:r>
              <a:rPr lang="pl-PL" sz="1200" dirty="0">
                <a:solidFill>
                  <a:srgbClr val="007A37"/>
                </a:solidFill>
              </a:rPr>
              <a:t> 3 </a:t>
            </a:r>
            <a:r>
              <a:rPr lang="pl-PL" sz="1200" dirty="0" err="1">
                <a:solidFill>
                  <a:srgbClr val="007A37"/>
                </a:solidFill>
              </a:rPr>
              <a:t>students</a:t>
            </a:r>
            <a:r>
              <a:rPr lang="pl-PL" sz="1200" dirty="0">
                <a:solidFill>
                  <a:srgbClr val="007A37"/>
                </a:solidFill>
              </a:rPr>
              <a:t> per EU GREEN University </a:t>
            </a:r>
            <a:r>
              <a:rPr lang="pl-PL" sz="1200" dirty="0" err="1">
                <a:solidFill>
                  <a:srgbClr val="007A37"/>
                </a:solidFill>
              </a:rPr>
              <a:t>which</a:t>
            </a:r>
            <a:r>
              <a:rPr lang="pl-PL" sz="1200" dirty="0">
                <a:solidFill>
                  <a:srgbClr val="007A37"/>
                </a:solidFill>
              </a:rPr>
              <a:t> </a:t>
            </a:r>
            <a:r>
              <a:rPr lang="pl-PL" sz="1200" dirty="0" err="1">
                <a:solidFill>
                  <a:srgbClr val="007A37"/>
                </a:solidFill>
              </a:rPr>
              <a:t>gives</a:t>
            </a:r>
            <a:r>
              <a:rPr lang="pl-PL" sz="1200" dirty="0">
                <a:solidFill>
                  <a:srgbClr val="007A37"/>
                </a:solidFill>
              </a:rPr>
              <a:t> 27 </a:t>
            </a:r>
            <a:r>
              <a:rPr lang="pl-PL" sz="1200" dirty="0" err="1">
                <a:solidFill>
                  <a:srgbClr val="007A37"/>
                </a:solidFill>
              </a:rPr>
              <a:t>students</a:t>
            </a:r>
            <a:r>
              <a:rPr lang="pl-PL" sz="1200" dirty="0">
                <a:solidFill>
                  <a:srgbClr val="007A37"/>
                </a:solidFill>
              </a:rPr>
              <a:t> in </a:t>
            </a:r>
            <a:r>
              <a:rPr lang="pl-PL" sz="1200" dirty="0" err="1">
                <a:solidFill>
                  <a:srgbClr val="007A37"/>
                </a:solidFill>
              </a:rPr>
              <a:t>total</a:t>
            </a:r>
            <a:endParaRPr lang="pl-PL" sz="1200" b="1" dirty="0">
              <a:solidFill>
                <a:srgbClr val="007A37"/>
              </a:solidFill>
            </a:endParaRPr>
          </a:p>
          <a:p>
            <a:pPr marL="457200" lvl="0" indent="-317500" algn="just">
              <a:buClr>
                <a:srgbClr val="007A37"/>
              </a:buClr>
              <a:buSzPts val="1400"/>
              <a:buFont typeface="Arial"/>
              <a:buChar char="●"/>
            </a:pPr>
            <a:r>
              <a:rPr lang="pl-PL" sz="1300" b="1" dirty="0" err="1">
                <a:solidFill>
                  <a:srgbClr val="007A37"/>
                </a:solidFill>
              </a:rPr>
              <a:t>Teaching</a:t>
            </a:r>
            <a:r>
              <a:rPr lang="pl-PL" sz="1300" b="1" dirty="0">
                <a:solidFill>
                  <a:srgbClr val="007A37"/>
                </a:solidFill>
              </a:rPr>
              <a:t> </a:t>
            </a:r>
            <a:r>
              <a:rPr lang="pl-PL" sz="1300" b="1" dirty="0" err="1">
                <a:solidFill>
                  <a:srgbClr val="007A37"/>
                </a:solidFill>
              </a:rPr>
              <a:t>hours</a:t>
            </a:r>
            <a:r>
              <a:rPr lang="pl-PL" sz="1300" b="1" dirty="0">
                <a:solidFill>
                  <a:srgbClr val="007A37"/>
                </a:solidFill>
              </a:rPr>
              <a:t> in </a:t>
            </a:r>
            <a:r>
              <a:rPr lang="pl-PL" sz="1300" b="1" dirty="0" err="1">
                <a:solidFill>
                  <a:srgbClr val="007A37"/>
                </a:solidFill>
              </a:rPr>
              <a:t>presence</a:t>
            </a:r>
            <a:r>
              <a:rPr lang="pl-PL" sz="1300" b="1" dirty="0">
                <a:solidFill>
                  <a:srgbClr val="007A37"/>
                </a:solidFill>
              </a:rPr>
              <a:t> </a:t>
            </a:r>
            <a:r>
              <a:rPr lang="pl-PL" sz="1300" b="1" dirty="0" err="1">
                <a:solidFill>
                  <a:srgbClr val="007A37"/>
                </a:solidFill>
              </a:rPr>
              <a:t>mode</a:t>
            </a:r>
            <a:r>
              <a:rPr lang="pl-PL" sz="1300" b="1" dirty="0">
                <a:solidFill>
                  <a:srgbClr val="007A37"/>
                </a:solidFill>
              </a:rPr>
              <a:t> (and </a:t>
            </a:r>
            <a:r>
              <a:rPr lang="pl-PL" sz="1300" b="1" dirty="0" err="1">
                <a:solidFill>
                  <a:srgbClr val="007A37"/>
                </a:solidFill>
              </a:rPr>
              <a:t>dates</a:t>
            </a:r>
            <a:r>
              <a:rPr lang="pl-PL" sz="1300" b="1" dirty="0">
                <a:solidFill>
                  <a:srgbClr val="007A37"/>
                </a:solidFill>
              </a:rPr>
              <a:t>) </a:t>
            </a:r>
          </a:p>
          <a:p>
            <a:pPr marL="139700" algn="just">
              <a:buClr>
                <a:srgbClr val="007A37"/>
              </a:buClr>
              <a:buSzPts val="1400"/>
            </a:pPr>
            <a:r>
              <a:rPr lang="en-GB" sz="1200" dirty="0">
                <a:solidFill>
                  <a:srgbClr val="007A37"/>
                </a:solidFill>
              </a:rPr>
              <a:t>As a soft recommendation, at least 30% of the proposed total number of hours of the BIP can represent activities guided by academics/teaching/training staff, as direct interaction (face-to-face or online) with the participants, the difference being represented by individual work conducted by the students.</a:t>
            </a:r>
            <a:endParaRPr lang="pl-PL" sz="1200" b="1" dirty="0">
              <a:solidFill>
                <a:srgbClr val="007A37"/>
              </a:solidFill>
            </a:endParaRPr>
          </a:p>
          <a:p>
            <a:pPr marL="457200" lvl="0" indent="-317500" algn="just">
              <a:buClr>
                <a:srgbClr val="007A37"/>
              </a:buClr>
              <a:buSzPts val="1400"/>
              <a:buFont typeface="Arial"/>
              <a:buChar char="●"/>
            </a:pPr>
            <a:r>
              <a:rPr lang="pl-PL" sz="1300" b="1" dirty="0" err="1">
                <a:solidFill>
                  <a:srgbClr val="007A37"/>
                </a:solidFill>
              </a:rPr>
              <a:t>Teaching</a:t>
            </a:r>
            <a:r>
              <a:rPr lang="pl-PL" sz="1300" b="1" dirty="0">
                <a:solidFill>
                  <a:srgbClr val="007A37"/>
                </a:solidFill>
              </a:rPr>
              <a:t> </a:t>
            </a:r>
            <a:r>
              <a:rPr lang="pl-PL" sz="1300" b="1" dirty="0" err="1">
                <a:solidFill>
                  <a:srgbClr val="007A37"/>
                </a:solidFill>
              </a:rPr>
              <a:t>hours</a:t>
            </a:r>
            <a:r>
              <a:rPr lang="pl-PL" sz="1300" b="1" dirty="0">
                <a:solidFill>
                  <a:srgbClr val="007A37"/>
                </a:solidFill>
              </a:rPr>
              <a:t> in </a:t>
            </a:r>
            <a:r>
              <a:rPr lang="pl-PL" sz="1300" b="1" dirty="0" err="1">
                <a:solidFill>
                  <a:srgbClr val="007A37"/>
                </a:solidFill>
              </a:rPr>
              <a:t>virtual</a:t>
            </a:r>
            <a:r>
              <a:rPr lang="pl-PL" sz="1300" b="1" dirty="0">
                <a:solidFill>
                  <a:srgbClr val="007A37"/>
                </a:solidFill>
              </a:rPr>
              <a:t> </a:t>
            </a:r>
            <a:r>
              <a:rPr lang="pl-PL" sz="1300" b="1" dirty="0" err="1">
                <a:solidFill>
                  <a:srgbClr val="007A37"/>
                </a:solidFill>
              </a:rPr>
              <a:t>mode</a:t>
            </a:r>
            <a:r>
              <a:rPr lang="pl-PL" sz="1300" b="1" dirty="0">
                <a:solidFill>
                  <a:srgbClr val="007A37"/>
                </a:solidFill>
              </a:rPr>
              <a:t> (and </a:t>
            </a:r>
            <a:r>
              <a:rPr lang="pl-PL" sz="1300" b="1" dirty="0" err="1">
                <a:solidFill>
                  <a:srgbClr val="007A37"/>
                </a:solidFill>
              </a:rPr>
              <a:t>dates</a:t>
            </a:r>
            <a:r>
              <a:rPr lang="pl-PL" sz="1300" b="1" dirty="0">
                <a:solidFill>
                  <a:srgbClr val="007A37"/>
                </a:solidFill>
              </a:rPr>
              <a:t> + </a:t>
            </a:r>
            <a:r>
              <a:rPr lang="pl-PL" sz="1300" b="1" dirty="0" err="1">
                <a:solidFill>
                  <a:srgbClr val="007A37"/>
                </a:solidFill>
              </a:rPr>
              <a:t>used</a:t>
            </a:r>
            <a:r>
              <a:rPr lang="pl-PL" sz="1300" b="1" dirty="0">
                <a:solidFill>
                  <a:srgbClr val="007A37"/>
                </a:solidFill>
              </a:rPr>
              <a:t> platform)</a:t>
            </a:r>
          </a:p>
          <a:p>
            <a:pPr marL="457200" indent="-317500" algn="just">
              <a:buClr>
                <a:srgbClr val="007A37"/>
              </a:buClr>
              <a:buSzPts val="1400"/>
              <a:buFont typeface="Arial"/>
              <a:buChar char="●"/>
            </a:pPr>
            <a:r>
              <a:rPr lang="pl-PL" sz="1300" b="1" dirty="0" err="1">
                <a:solidFill>
                  <a:srgbClr val="007A37"/>
                </a:solidFill>
              </a:rPr>
              <a:t>Number</a:t>
            </a:r>
            <a:r>
              <a:rPr lang="pl-PL" sz="1300" b="1" dirty="0">
                <a:solidFill>
                  <a:srgbClr val="007A37"/>
                </a:solidFill>
              </a:rPr>
              <a:t> of ECTS </a:t>
            </a:r>
            <a:r>
              <a:rPr lang="pl-PL" sz="1300" b="1" dirty="0" err="1">
                <a:solidFill>
                  <a:srgbClr val="007A37"/>
                </a:solidFill>
              </a:rPr>
              <a:t>awarded</a:t>
            </a:r>
            <a:r>
              <a:rPr lang="pl-PL" sz="1300" b="1" dirty="0">
                <a:solidFill>
                  <a:srgbClr val="007A37"/>
                </a:solidFill>
              </a:rPr>
              <a:t> to </a:t>
            </a:r>
            <a:r>
              <a:rPr lang="pl-PL" sz="1300" b="1" dirty="0" err="1">
                <a:solidFill>
                  <a:srgbClr val="007A37"/>
                </a:solidFill>
              </a:rPr>
              <a:t>participants</a:t>
            </a:r>
            <a:r>
              <a:rPr lang="pl-PL" sz="1300" b="1" dirty="0">
                <a:solidFill>
                  <a:srgbClr val="007A37"/>
                </a:solidFill>
              </a:rPr>
              <a:t> upon </a:t>
            </a:r>
            <a:r>
              <a:rPr lang="pl-PL" sz="1300" b="1" dirty="0" err="1">
                <a:solidFill>
                  <a:srgbClr val="007A37"/>
                </a:solidFill>
              </a:rPr>
              <a:t>completion</a:t>
            </a:r>
            <a:r>
              <a:rPr lang="pl-PL" sz="1300" b="1" dirty="0">
                <a:solidFill>
                  <a:srgbClr val="007A37"/>
                </a:solidFill>
              </a:rPr>
              <a:t> (the most popular: 5 ECTS)</a:t>
            </a:r>
          </a:p>
          <a:p>
            <a:pPr marL="457200" indent="-317500" algn="just">
              <a:buClr>
                <a:srgbClr val="007A37"/>
              </a:buClr>
              <a:buSzPts val="1400"/>
              <a:buFont typeface="Arial"/>
              <a:buChar char="●"/>
            </a:pPr>
            <a:r>
              <a:rPr lang="en-GB" sz="1300" dirty="0">
                <a:solidFill>
                  <a:srgbClr val="007A37"/>
                </a:solidFill>
              </a:rPr>
              <a:t>ECTS credit points must be linked with the total number of hours dedicated by the student to participate in the programme expressed as workload (1 ECTS = 25-30 hours of student workload). </a:t>
            </a:r>
            <a:endParaRPr lang="pl-PL" sz="1300" b="1" dirty="0">
              <a:solidFill>
                <a:srgbClr val="007A37"/>
              </a:solidFill>
            </a:endParaRPr>
          </a:p>
          <a:p>
            <a:pPr marL="457200" lvl="0" indent="-317500" algn="just">
              <a:buClr>
                <a:srgbClr val="007A37"/>
              </a:buClr>
              <a:buSzPts val="1400"/>
              <a:buFont typeface="Arial"/>
              <a:buChar char="●"/>
            </a:pPr>
            <a:r>
              <a:rPr lang="pl-PL" sz="1300" b="1" dirty="0">
                <a:solidFill>
                  <a:srgbClr val="007A37"/>
                </a:solidFill>
              </a:rPr>
              <a:t>Language of </a:t>
            </a:r>
            <a:r>
              <a:rPr lang="pl-PL" sz="1300" b="1" dirty="0" err="1">
                <a:solidFill>
                  <a:srgbClr val="007A37"/>
                </a:solidFill>
              </a:rPr>
              <a:t>instruction</a:t>
            </a:r>
            <a:endParaRPr lang="pl-PL" sz="1300" b="1" dirty="0">
              <a:solidFill>
                <a:srgbClr val="007A37"/>
              </a:solidFill>
            </a:endParaRPr>
          </a:p>
          <a:p>
            <a:pPr marL="457200" indent="-317500" algn="just">
              <a:buClr>
                <a:srgbClr val="007A37"/>
              </a:buClr>
              <a:buSzPts val="1400"/>
              <a:buFont typeface="Arial"/>
              <a:buChar char="●"/>
            </a:pPr>
            <a:r>
              <a:rPr lang="pl-PL" sz="1300" b="1" dirty="0" err="1">
                <a:solidFill>
                  <a:srgbClr val="007A37"/>
                </a:solidFill>
              </a:rPr>
              <a:t>Modules</a:t>
            </a:r>
            <a:r>
              <a:rPr lang="pl-PL" sz="1300" b="1" dirty="0">
                <a:solidFill>
                  <a:srgbClr val="007A37"/>
                </a:solidFill>
              </a:rPr>
              <a:t> </a:t>
            </a:r>
            <a:r>
              <a:rPr lang="pl-PL" sz="1300" b="1" dirty="0" err="1">
                <a:solidFill>
                  <a:srgbClr val="007A37"/>
                </a:solidFill>
              </a:rPr>
              <a:t>discription</a:t>
            </a:r>
            <a:endParaRPr lang="pl-PL" sz="1300" b="1" dirty="0">
              <a:solidFill>
                <a:srgbClr val="007A37"/>
              </a:solidFill>
            </a:endParaRPr>
          </a:p>
          <a:p>
            <a:pPr marL="457200" indent="-317500" algn="just">
              <a:buClr>
                <a:srgbClr val="007A37"/>
              </a:buClr>
              <a:buSzPts val="1400"/>
              <a:buFont typeface="Arial"/>
              <a:buChar char="●"/>
            </a:pPr>
            <a:r>
              <a:rPr lang="pl-PL" sz="1300" b="1" dirty="0">
                <a:solidFill>
                  <a:srgbClr val="007A37"/>
                </a:solidFill>
              </a:rPr>
              <a:t>Learning </a:t>
            </a:r>
            <a:r>
              <a:rPr lang="pl-PL" sz="1300" b="1" dirty="0" err="1">
                <a:solidFill>
                  <a:srgbClr val="007A37"/>
                </a:solidFill>
              </a:rPr>
              <a:t>outcomes</a:t>
            </a:r>
            <a:endParaRPr lang="pl-PL" sz="1300" b="1" dirty="0">
              <a:solidFill>
                <a:srgbClr val="007A37"/>
              </a:solidFill>
            </a:endParaRPr>
          </a:p>
          <a:p>
            <a:pPr marL="457200" indent="-317500" algn="just">
              <a:buClr>
                <a:srgbClr val="007A37"/>
              </a:buClr>
              <a:buSzPts val="1400"/>
              <a:buFont typeface="Arial"/>
              <a:buChar char="●"/>
            </a:pPr>
            <a:r>
              <a:rPr lang="pl-PL" sz="1300" b="1" dirty="0" err="1">
                <a:solidFill>
                  <a:srgbClr val="007A37"/>
                </a:solidFill>
              </a:rPr>
              <a:t>Assessment</a:t>
            </a:r>
            <a:r>
              <a:rPr lang="pl-PL" sz="1300" b="1" dirty="0">
                <a:solidFill>
                  <a:srgbClr val="007A37"/>
                </a:solidFill>
              </a:rPr>
              <a:t> </a:t>
            </a:r>
            <a:r>
              <a:rPr lang="pl-PL" sz="1300" b="1" dirty="0" err="1">
                <a:solidFill>
                  <a:srgbClr val="007A37"/>
                </a:solidFill>
              </a:rPr>
              <a:t>criteria</a:t>
            </a:r>
            <a:r>
              <a:rPr lang="pl-PL" sz="1300" b="1" dirty="0">
                <a:solidFill>
                  <a:srgbClr val="007A37"/>
                </a:solidFill>
              </a:rPr>
              <a:t>.</a:t>
            </a:r>
          </a:p>
        </p:txBody>
      </p:sp>
      <p:pic>
        <p:nvPicPr>
          <p:cNvPr id="4" name="Google Shape;182;p29">
            <a:extLst>
              <a:ext uri="{FF2B5EF4-FFF2-40B4-BE49-F238E27FC236}">
                <a16:creationId xmlns:a16="http://schemas.microsoft.com/office/drawing/2014/main" id="{54173D68-DBF6-4402-96D6-2C1FD73B2A27}"/>
              </a:ext>
            </a:extLst>
          </p:cNvPr>
          <p:cNvPicPr preferRelativeResize="0"/>
          <p:nvPr/>
        </p:nvPicPr>
        <p:blipFill rotWithShape="1">
          <a:blip r:embed="rId3">
            <a:alphaModFix/>
          </a:blip>
          <a:srcRect/>
          <a:stretch/>
        </p:blipFill>
        <p:spPr>
          <a:xfrm>
            <a:off x="5726467" y="3459102"/>
            <a:ext cx="1665133" cy="1034652"/>
          </a:xfrm>
          <a:prstGeom prst="rect">
            <a:avLst/>
          </a:prstGeom>
          <a:noFill/>
          <a:ln>
            <a:noFill/>
          </a:ln>
          <a:effectLst>
            <a:outerShdw blurRad="57150" dist="19050" dir="5400000" algn="bl" rotWithShape="0">
              <a:srgbClr val="000000">
                <a:alpha val="49803"/>
              </a:srgbClr>
            </a:outerShdw>
            <a:softEdge rad="50800"/>
          </a:effectLst>
        </p:spPr>
      </p:pic>
    </p:spTree>
    <p:extLst>
      <p:ext uri="{BB962C8B-B14F-4D97-AF65-F5344CB8AC3E}">
        <p14:creationId xmlns:p14="http://schemas.microsoft.com/office/powerpoint/2010/main" val="329437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                    </a:t>
            </a:r>
            <a:endParaRPr/>
          </a:p>
        </p:txBody>
      </p:sp>
      <p:sp>
        <p:nvSpPr>
          <p:cNvPr id="126" name="Google Shape;126;p21"/>
          <p:cNvSpPr txBox="1"/>
          <p:nvPr/>
        </p:nvSpPr>
        <p:spPr>
          <a:xfrm>
            <a:off x="1021400" y="214745"/>
            <a:ext cx="7477200" cy="67402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algn="ctr">
              <a:buSzPts val="1100"/>
            </a:pPr>
            <a:r>
              <a:rPr lang="pl-PL" sz="1600" b="1" dirty="0">
                <a:solidFill>
                  <a:srgbClr val="007A37"/>
                </a:solidFill>
                <a:sym typeface="Poppins"/>
              </a:rPr>
              <a:t> </a:t>
            </a:r>
            <a:r>
              <a:rPr lang="en-US" sz="1600" b="1" u="sng" dirty="0">
                <a:solidFill>
                  <a:srgbClr val="007A37"/>
                </a:solidFill>
                <a:sym typeface="Poppins"/>
              </a:rPr>
              <a:t>HOW TO CREATE A BLENDED INTENSIVE PROGRAM FROM SCRATCH?</a:t>
            </a:r>
            <a:endParaRPr lang="en-US" sz="1200" dirty="0">
              <a:solidFill>
                <a:srgbClr val="007A37"/>
              </a:solidFill>
            </a:endParaRPr>
          </a:p>
          <a:p>
            <a:pPr marL="0" marR="0" lvl="0" indent="0" algn="l" rtl="0">
              <a:lnSpc>
                <a:spcPct val="100000"/>
              </a:lnSpc>
              <a:spcBef>
                <a:spcPts val="0"/>
              </a:spcBef>
              <a:spcAft>
                <a:spcPts val="0"/>
              </a:spcAft>
              <a:buClr>
                <a:schemeClr val="dk1"/>
              </a:buClr>
              <a:buSzPts val="1100"/>
              <a:buFont typeface="Arial"/>
              <a:buNone/>
            </a:pPr>
            <a:endParaRPr lang="pl-PL" dirty="0">
              <a:solidFill>
                <a:srgbClr val="007A37"/>
              </a:solidFill>
            </a:endParaRPr>
          </a:p>
          <a:p>
            <a:pPr marL="0" marR="0" lvl="0" indent="0" algn="l" rtl="0">
              <a:lnSpc>
                <a:spcPct val="100000"/>
              </a:lnSpc>
              <a:spcBef>
                <a:spcPts val="0"/>
              </a:spcBef>
              <a:spcAft>
                <a:spcPts val="0"/>
              </a:spcAft>
              <a:buClr>
                <a:schemeClr val="dk1"/>
              </a:buClr>
              <a:buSzPts val="1100"/>
              <a:buFont typeface="Arial"/>
              <a:buNone/>
            </a:pPr>
            <a:endParaRPr lang="pl-PL" sz="800" b="0" i="0" u="none" strike="noStrike" cap="none" dirty="0">
              <a:solidFill>
                <a:srgbClr val="007A37"/>
              </a:solidFill>
              <a:latin typeface="Arial"/>
              <a:ea typeface="Arial"/>
              <a:cs typeface="Arial"/>
              <a:sym typeface="Arial"/>
            </a:endParaRPr>
          </a:p>
          <a:p>
            <a:pPr marR="0" lvl="0" algn="l" rtl="0">
              <a:lnSpc>
                <a:spcPct val="100000"/>
              </a:lnSpc>
              <a:spcBef>
                <a:spcPts val="0"/>
              </a:spcBef>
              <a:spcAft>
                <a:spcPts val="0"/>
              </a:spcAft>
            </a:pPr>
            <a:r>
              <a:rPr lang="pl-PL" sz="1200" b="1" dirty="0">
                <a:solidFill>
                  <a:srgbClr val="FF0000"/>
                </a:solidFill>
              </a:rPr>
              <a:t>4) APPLY FOR A BIP WITHIN THE CALL FOR </a:t>
            </a:r>
            <a:r>
              <a:rPr lang="pl-PL" sz="1200" b="1" dirty="0" err="1">
                <a:solidFill>
                  <a:srgbClr val="FF0000"/>
                </a:solidFill>
              </a:rPr>
              <a:t>BIPs</a:t>
            </a:r>
            <a:endParaRPr lang="pl-PL" sz="1200" b="1" dirty="0">
              <a:solidFill>
                <a:srgbClr val="FF0000"/>
              </a:solidFill>
            </a:endParaRPr>
          </a:p>
          <a:p>
            <a:r>
              <a:rPr lang="pl-PL" sz="1200" b="1" dirty="0">
                <a:solidFill>
                  <a:srgbClr val="007A37"/>
                </a:solidFill>
              </a:rPr>
              <a:t>The </a:t>
            </a:r>
            <a:r>
              <a:rPr lang="pl-PL" sz="1200" b="1" dirty="0" err="1">
                <a:solidFill>
                  <a:srgbClr val="007A37"/>
                </a:solidFill>
              </a:rPr>
              <a:t>call</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managed</a:t>
            </a:r>
            <a:r>
              <a:rPr lang="pl-PL" sz="1200" b="1" dirty="0">
                <a:solidFill>
                  <a:srgbClr val="007A37"/>
                </a:solidFill>
              </a:rPr>
              <a:t> by WP6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collects</a:t>
            </a:r>
            <a:r>
              <a:rPr lang="pl-PL" sz="1200" b="1" dirty="0">
                <a:solidFill>
                  <a:srgbClr val="007A37"/>
                </a:solidFill>
              </a:rPr>
              <a:t> </a:t>
            </a:r>
            <a:r>
              <a:rPr lang="pl-PL" sz="1200" b="1" dirty="0" err="1">
                <a:solidFill>
                  <a:srgbClr val="007A37"/>
                </a:solidFill>
              </a:rPr>
              <a:t>expressions</a:t>
            </a:r>
            <a:r>
              <a:rPr lang="pl-PL" sz="1200" b="1" dirty="0">
                <a:solidFill>
                  <a:srgbClr val="007A37"/>
                </a:solidFill>
              </a:rPr>
              <a:t> of </a:t>
            </a:r>
            <a:r>
              <a:rPr lang="pl-PL" sz="1200" b="1" dirty="0" err="1">
                <a:solidFill>
                  <a:srgbClr val="007A37"/>
                </a:solidFill>
              </a:rPr>
              <a:t>interests</a:t>
            </a:r>
            <a:r>
              <a:rPr lang="pl-PL" sz="1200" b="1" dirty="0">
                <a:solidFill>
                  <a:srgbClr val="007A37"/>
                </a:solidFill>
              </a:rPr>
              <a:t> from </a:t>
            </a:r>
            <a:r>
              <a:rPr lang="pl-PL" sz="1200" b="1" dirty="0" err="1">
                <a:solidFill>
                  <a:srgbClr val="007A37"/>
                </a:solidFill>
              </a:rPr>
              <a:t>all</a:t>
            </a:r>
            <a:r>
              <a:rPr lang="pl-PL" sz="1200" b="1" dirty="0">
                <a:solidFill>
                  <a:srgbClr val="007A37"/>
                </a:solidFill>
              </a:rPr>
              <a:t> </a:t>
            </a:r>
            <a:r>
              <a:rPr lang="pl-PL" sz="1200" b="1" dirty="0" err="1">
                <a:solidFill>
                  <a:srgbClr val="007A37"/>
                </a:solidFill>
              </a:rPr>
              <a:t>future</a:t>
            </a:r>
            <a:r>
              <a:rPr lang="pl-PL" sz="1200" b="1" dirty="0">
                <a:solidFill>
                  <a:srgbClr val="007A37"/>
                </a:solidFill>
              </a:rPr>
              <a:t>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Coordinators</a:t>
            </a:r>
            <a:r>
              <a:rPr lang="pl-PL" sz="1200" b="1" dirty="0">
                <a:solidFill>
                  <a:srgbClr val="007A37"/>
                </a:solidFill>
              </a:rPr>
              <a:t> and </a:t>
            </a:r>
            <a:r>
              <a:rPr lang="pl-PL" sz="1200" b="1" dirty="0" err="1">
                <a:solidFill>
                  <a:srgbClr val="007A37"/>
                </a:solidFill>
              </a:rPr>
              <a:t>then</a:t>
            </a:r>
            <a:r>
              <a:rPr lang="pl-PL" sz="1200" b="1" dirty="0">
                <a:solidFill>
                  <a:srgbClr val="007A37"/>
                </a:solidFill>
              </a:rPr>
              <a:t> </a:t>
            </a:r>
            <a:r>
              <a:rPr lang="pl-PL" sz="1200" b="1" dirty="0" err="1">
                <a:solidFill>
                  <a:srgbClr val="007A37"/>
                </a:solidFill>
              </a:rPr>
              <a:t>convene</a:t>
            </a:r>
            <a:r>
              <a:rPr lang="pl-PL" sz="1200" b="1" dirty="0">
                <a:solidFill>
                  <a:srgbClr val="007A37"/>
                </a:solidFill>
              </a:rPr>
              <a:t> the Joint BIP </a:t>
            </a:r>
            <a:r>
              <a:rPr lang="pl-PL" sz="1200" b="1" dirty="0" err="1">
                <a:solidFill>
                  <a:srgbClr val="007A37"/>
                </a:solidFill>
              </a:rPr>
              <a:t>Commission</a:t>
            </a:r>
            <a:r>
              <a:rPr lang="pl-PL" sz="1200" b="1" dirty="0">
                <a:solidFill>
                  <a:srgbClr val="007A37"/>
                </a:solidFill>
              </a:rPr>
              <a:t> (</a:t>
            </a:r>
            <a:r>
              <a:rPr lang="pl-PL" sz="1200" b="1" dirty="0" err="1">
                <a:solidFill>
                  <a:srgbClr val="007A37"/>
                </a:solidFill>
              </a:rPr>
              <a:t>composed</a:t>
            </a:r>
            <a:r>
              <a:rPr lang="pl-PL" sz="1200" b="1" dirty="0">
                <a:solidFill>
                  <a:srgbClr val="007A37"/>
                </a:solidFill>
              </a:rPr>
              <a:t> of 9 </a:t>
            </a:r>
            <a:r>
              <a:rPr lang="pl-PL" sz="1200" b="1" dirty="0" err="1">
                <a:solidFill>
                  <a:srgbClr val="007A37"/>
                </a:solidFill>
              </a:rPr>
              <a:t>members</a:t>
            </a:r>
            <a:r>
              <a:rPr lang="pl-PL" sz="1200" b="1" dirty="0">
                <a:solidFill>
                  <a:srgbClr val="007A37"/>
                </a:solidFill>
              </a:rPr>
              <a:t> from WP2,WP3 and WP6)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announces</a:t>
            </a:r>
            <a:r>
              <a:rPr lang="pl-PL" sz="1200" b="1" dirty="0">
                <a:solidFill>
                  <a:srgbClr val="007A37"/>
                </a:solidFill>
              </a:rPr>
              <a:t> the </a:t>
            </a:r>
            <a:r>
              <a:rPr lang="pl-PL" sz="1200" b="1" dirty="0" err="1">
                <a:solidFill>
                  <a:srgbClr val="007A37"/>
                </a:solidFill>
              </a:rPr>
              <a:t>results</a:t>
            </a:r>
            <a:r>
              <a:rPr lang="pl-PL" sz="1200" b="1" dirty="0">
                <a:solidFill>
                  <a:srgbClr val="007A37"/>
                </a:solidFill>
              </a:rPr>
              <a:t> of the </a:t>
            </a:r>
            <a:r>
              <a:rPr lang="pl-PL" sz="1200" b="1" dirty="0" err="1">
                <a:solidFill>
                  <a:srgbClr val="007A37"/>
                </a:solidFill>
              </a:rPr>
              <a:t>selection</a:t>
            </a:r>
            <a:r>
              <a:rPr lang="pl-PL" sz="1200" b="1" dirty="0">
                <a:solidFill>
                  <a:srgbClr val="007A37"/>
                </a:solidFill>
              </a:rPr>
              <a:t>.</a:t>
            </a:r>
          </a:p>
          <a:p>
            <a:pPr lvl="0"/>
            <a:endParaRPr lang="pl-PL" sz="1200" b="1" dirty="0">
              <a:solidFill>
                <a:srgbClr val="FF0000"/>
              </a:solidFill>
            </a:endParaRPr>
          </a:p>
          <a:p>
            <a:pPr lvl="0"/>
            <a:r>
              <a:rPr lang="pl-PL" sz="1200" b="1" dirty="0">
                <a:solidFill>
                  <a:srgbClr val="FF0000"/>
                </a:solidFill>
              </a:rPr>
              <a:t>5) PREPARE THE RECRUITMENT ANNOUNCEMENT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should</a:t>
            </a:r>
            <a:r>
              <a:rPr lang="pl-PL" sz="1200" b="1" dirty="0">
                <a:solidFill>
                  <a:srgbClr val="007A37"/>
                </a:solidFill>
              </a:rPr>
              <a:t> be </a:t>
            </a:r>
            <a:r>
              <a:rPr lang="pl-PL" sz="1200" b="1" dirty="0" err="1">
                <a:solidFill>
                  <a:srgbClr val="007A37"/>
                </a:solidFill>
              </a:rPr>
              <a:t>available</a:t>
            </a:r>
            <a:r>
              <a:rPr lang="pl-PL" sz="1200" b="1" dirty="0">
                <a:solidFill>
                  <a:srgbClr val="007A37"/>
                </a:solidFill>
              </a:rPr>
              <a:t>:</a:t>
            </a:r>
          </a:p>
          <a:p>
            <a:pPr marL="171450" lvl="0" indent="-171450">
              <a:buFontTx/>
              <a:buChar char="-"/>
            </a:pPr>
            <a:r>
              <a:rPr lang="pl-PL" sz="1200" b="1" dirty="0">
                <a:solidFill>
                  <a:srgbClr val="007A37"/>
                </a:solidFill>
              </a:rPr>
              <a:t>At the EU GREEN </a:t>
            </a:r>
            <a:r>
              <a:rPr lang="pl-PL" sz="1200" b="1" dirty="0" err="1">
                <a:solidFill>
                  <a:srgbClr val="007A37"/>
                </a:solidFill>
              </a:rPr>
              <a:t>website</a:t>
            </a:r>
            <a:r>
              <a:rPr lang="pl-PL" sz="1200" b="1" dirty="0">
                <a:solidFill>
                  <a:srgbClr val="007A37"/>
                </a:solidFill>
              </a:rPr>
              <a:t> (</a:t>
            </a:r>
            <a:r>
              <a:rPr lang="pl-PL" sz="1200" b="1" dirty="0" err="1">
                <a:solidFill>
                  <a:srgbClr val="007A37"/>
                </a:solidFill>
              </a:rPr>
              <a:t>within</a:t>
            </a:r>
            <a:r>
              <a:rPr lang="pl-PL" sz="1200" b="1" dirty="0">
                <a:solidFill>
                  <a:srgbClr val="007A37"/>
                </a:solidFill>
              </a:rPr>
              <a:t> </a:t>
            </a:r>
            <a:r>
              <a:rPr lang="pl-PL" sz="1200" b="1" dirty="0" err="1">
                <a:solidFill>
                  <a:srgbClr val="007A37"/>
                </a:solidFill>
              </a:rPr>
              <a:t>call</a:t>
            </a:r>
            <a:r>
              <a:rPr lang="pl-PL" sz="1200" b="1" dirty="0">
                <a:solidFill>
                  <a:srgbClr val="007A37"/>
                </a:solidFill>
              </a:rPr>
              <a:t> for </a:t>
            </a:r>
            <a:r>
              <a:rPr lang="pl-PL" sz="1200" b="1" dirty="0" err="1">
                <a:solidFill>
                  <a:srgbClr val="007A37"/>
                </a:solidFill>
              </a:rPr>
              <a:t>BIPs</a:t>
            </a:r>
            <a:r>
              <a:rPr lang="pl-PL" sz="1200" b="1" dirty="0">
                <a:solidFill>
                  <a:srgbClr val="007A37"/>
                </a:solidFill>
              </a:rPr>
              <a:t>)</a:t>
            </a:r>
          </a:p>
          <a:p>
            <a:pPr marL="171450" lvl="0" indent="-171450">
              <a:buFontTx/>
              <a:buChar char="-"/>
            </a:pPr>
            <a:r>
              <a:rPr lang="pl-PL" sz="1200" b="1" dirty="0">
                <a:solidFill>
                  <a:srgbClr val="007A37"/>
                </a:solidFill>
              </a:rPr>
              <a:t>At 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university</a:t>
            </a:r>
            <a:r>
              <a:rPr lang="pl-PL" sz="1200" b="1" dirty="0">
                <a:solidFill>
                  <a:srgbClr val="007A37"/>
                </a:solidFill>
              </a:rPr>
              <a:t> </a:t>
            </a:r>
            <a:r>
              <a:rPr lang="pl-PL" sz="1200" b="1" dirty="0" err="1">
                <a:solidFill>
                  <a:srgbClr val="007A37"/>
                </a:solidFill>
              </a:rPr>
              <a:t>website</a:t>
            </a:r>
            <a:r>
              <a:rPr lang="pl-PL" sz="1200" b="1" dirty="0">
                <a:solidFill>
                  <a:srgbClr val="007A37"/>
                </a:solidFill>
              </a:rPr>
              <a:t> </a:t>
            </a:r>
          </a:p>
          <a:p>
            <a:pPr lvl="0"/>
            <a:r>
              <a:rPr lang="pl-PL" sz="1200" b="1" dirty="0">
                <a:solidFill>
                  <a:srgbClr val="007A37"/>
                </a:solidFill>
              </a:rPr>
              <a:t>with the </a:t>
            </a:r>
            <a:r>
              <a:rPr lang="pl-PL" sz="1200" b="1" dirty="0" err="1">
                <a:solidFill>
                  <a:srgbClr val="007A37"/>
                </a:solidFill>
              </a:rPr>
              <a:t>detailed</a:t>
            </a:r>
            <a:r>
              <a:rPr lang="pl-PL" sz="1200" b="1" dirty="0">
                <a:solidFill>
                  <a:srgbClr val="007A37"/>
                </a:solidFill>
              </a:rPr>
              <a:t> </a:t>
            </a:r>
            <a:r>
              <a:rPr lang="pl-PL" sz="1200" b="1" dirty="0" err="1">
                <a:solidFill>
                  <a:srgbClr val="007A37"/>
                </a:solidFill>
              </a:rPr>
              <a:t>conditions</a:t>
            </a:r>
            <a:r>
              <a:rPr lang="pl-PL" sz="1200" b="1" dirty="0">
                <a:solidFill>
                  <a:srgbClr val="007A37"/>
                </a:solidFill>
              </a:rPr>
              <a:t> </a:t>
            </a:r>
            <a:r>
              <a:rPr lang="pl-PL" sz="1200" b="1" dirty="0" err="1">
                <a:solidFill>
                  <a:srgbClr val="007A37"/>
                </a:solidFill>
              </a:rPr>
              <a:t>regarding</a:t>
            </a:r>
            <a:r>
              <a:rPr lang="pl-PL" sz="1200" b="1" dirty="0">
                <a:solidFill>
                  <a:srgbClr val="007A37"/>
                </a:solidFill>
              </a:rPr>
              <a:t>:</a:t>
            </a:r>
          </a:p>
          <a:p>
            <a:pPr marL="171450" lvl="0" indent="-171450">
              <a:buFont typeface="Arial" panose="020B0604020202020204" pitchFamily="34" charset="0"/>
              <a:buChar char="•"/>
            </a:pPr>
            <a:r>
              <a:rPr lang="pl-PL" sz="1200" b="1" dirty="0" err="1">
                <a:solidFill>
                  <a:srgbClr val="007A37"/>
                </a:solidFill>
              </a:rPr>
              <a:t>Mandatory</a:t>
            </a:r>
            <a:r>
              <a:rPr lang="pl-PL" sz="1200" b="1" dirty="0">
                <a:solidFill>
                  <a:srgbClr val="007A37"/>
                </a:solidFill>
              </a:rPr>
              <a:t> </a:t>
            </a:r>
            <a:r>
              <a:rPr lang="pl-PL" sz="1200" b="1" dirty="0" err="1">
                <a:solidFill>
                  <a:srgbClr val="007A37"/>
                </a:solidFill>
              </a:rPr>
              <a:t>level</a:t>
            </a:r>
            <a:r>
              <a:rPr lang="pl-PL" sz="1200" b="1" dirty="0">
                <a:solidFill>
                  <a:srgbClr val="007A37"/>
                </a:solidFill>
              </a:rPr>
              <a:t> and field of </a:t>
            </a:r>
            <a:r>
              <a:rPr lang="pl-PL" sz="1200" b="1" dirty="0" err="1">
                <a:solidFill>
                  <a:srgbClr val="007A37"/>
                </a:solidFill>
              </a:rPr>
              <a:t>study</a:t>
            </a:r>
            <a:r>
              <a:rPr lang="pl-PL" sz="1200" b="1" dirty="0">
                <a:solidFill>
                  <a:srgbClr val="007A37"/>
                </a:solidFill>
              </a:rPr>
              <a:t> (</a:t>
            </a:r>
            <a:r>
              <a:rPr lang="pl-PL" sz="1200" b="1" dirty="0" err="1">
                <a:solidFill>
                  <a:srgbClr val="007A37"/>
                </a:solidFill>
              </a:rPr>
              <a:t>Bachelor</a:t>
            </a:r>
            <a:r>
              <a:rPr lang="pl-PL" sz="1200" b="1" dirty="0">
                <a:solidFill>
                  <a:srgbClr val="007A37"/>
                </a:solidFill>
              </a:rPr>
              <a:t>, Master </a:t>
            </a:r>
            <a:r>
              <a:rPr lang="pl-PL" sz="1200" b="1" dirty="0" err="1">
                <a:solidFill>
                  <a:srgbClr val="007A37"/>
                </a:solidFill>
              </a:rPr>
              <a:t>or</a:t>
            </a:r>
            <a:r>
              <a:rPr lang="pl-PL" sz="1200" b="1" dirty="0">
                <a:solidFill>
                  <a:srgbClr val="007A37"/>
                </a:solidFill>
              </a:rPr>
              <a:t> </a:t>
            </a:r>
            <a:r>
              <a:rPr lang="pl-PL" sz="1200" b="1" dirty="0" err="1">
                <a:solidFill>
                  <a:srgbClr val="007A37"/>
                </a:solidFill>
              </a:rPr>
              <a:t>PhD</a:t>
            </a:r>
            <a:r>
              <a:rPr lang="pl-PL" sz="1200" b="1" dirty="0">
                <a:solidFill>
                  <a:srgbClr val="007A37"/>
                </a:solidFill>
              </a:rPr>
              <a:t>)</a:t>
            </a:r>
          </a:p>
          <a:p>
            <a:pPr marL="171450" lvl="0" indent="-171450">
              <a:buFont typeface="Arial" panose="020B0604020202020204" pitchFamily="34" charset="0"/>
              <a:buChar char="•"/>
            </a:pPr>
            <a:r>
              <a:rPr lang="pl-PL" sz="1200" b="1" dirty="0">
                <a:solidFill>
                  <a:srgbClr val="007A37"/>
                </a:solidFill>
              </a:rPr>
              <a:t>Language </a:t>
            </a:r>
            <a:r>
              <a:rPr lang="pl-PL" sz="1200" b="1" dirty="0" err="1">
                <a:solidFill>
                  <a:srgbClr val="007A37"/>
                </a:solidFill>
              </a:rPr>
              <a:t>level</a:t>
            </a:r>
            <a:endParaRPr lang="pl-PL" sz="1200" b="1" dirty="0">
              <a:solidFill>
                <a:srgbClr val="007A37"/>
              </a:solidFill>
            </a:endParaRPr>
          </a:p>
          <a:p>
            <a:pPr marL="171450" lvl="0" indent="-171450">
              <a:buFont typeface="Arial" panose="020B0604020202020204" pitchFamily="34" charset="0"/>
              <a:buChar char="•"/>
            </a:pPr>
            <a:r>
              <a:rPr lang="pl-PL" sz="1200" b="1" dirty="0" err="1">
                <a:solidFill>
                  <a:srgbClr val="007A37"/>
                </a:solidFill>
              </a:rPr>
              <a:t>Earlier</a:t>
            </a:r>
            <a:r>
              <a:rPr lang="pl-PL" sz="1200" b="1" dirty="0">
                <a:solidFill>
                  <a:srgbClr val="007A37"/>
                </a:solidFill>
              </a:rPr>
              <a:t> </a:t>
            </a:r>
            <a:r>
              <a:rPr lang="pl-PL" sz="1200" b="1" dirty="0" err="1">
                <a:solidFill>
                  <a:srgbClr val="007A37"/>
                </a:solidFill>
              </a:rPr>
              <a:t>attended</a:t>
            </a:r>
            <a:r>
              <a:rPr lang="pl-PL" sz="1200" b="1" dirty="0">
                <a:solidFill>
                  <a:srgbClr val="007A37"/>
                </a:solidFill>
              </a:rPr>
              <a:t> </a:t>
            </a:r>
            <a:r>
              <a:rPr lang="pl-PL" sz="1200" b="1" dirty="0" err="1">
                <a:solidFill>
                  <a:srgbClr val="007A37"/>
                </a:solidFill>
              </a:rPr>
              <a:t>courses</a:t>
            </a:r>
            <a:r>
              <a:rPr lang="pl-PL" sz="1200" b="1" dirty="0">
                <a:solidFill>
                  <a:srgbClr val="007A37"/>
                </a:solidFill>
              </a:rPr>
              <a:t> </a:t>
            </a:r>
          </a:p>
          <a:p>
            <a:pPr marL="171450" lvl="0" indent="-171450">
              <a:buFont typeface="Arial" panose="020B0604020202020204" pitchFamily="34" charset="0"/>
              <a:buChar char="•"/>
            </a:pPr>
            <a:r>
              <a:rPr lang="pl-PL" sz="1200" b="1" dirty="0" err="1">
                <a:solidFill>
                  <a:srgbClr val="007A37"/>
                </a:solidFill>
              </a:rPr>
              <a:t>Transcripts</a:t>
            </a:r>
            <a:r>
              <a:rPr lang="pl-PL" sz="1200" b="1" dirty="0">
                <a:solidFill>
                  <a:srgbClr val="007A37"/>
                </a:solidFill>
              </a:rPr>
              <a:t> of </a:t>
            </a:r>
            <a:r>
              <a:rPr lang="pl-PL" sz="1200" b="1" dirty="0" err="1">
                <a:solidFill>
                  <a:srgbClr val="007A37"/>
                </a:solidFill>
              </a:rPr>
              <a:t>records</a:t>
            </a:r>
            <a:r>
              <a:rPr lang="pl-PL" sz="1200" b="1" dirty="0">
                <a:solidFill>
                  <a:srgbClr val="007A37"/>
                </a:solidFill>
              </a:rPr>
              <a:t>.</a:t>
            </a:r>
          </a:p>
          <a:p>
            <a:pPr lvl="0"/>
            <a:endParaRPr lang="pl-PL" sz="1200" b="1" dirty="0">
              <a:solidFill>
                <a:srgbClr val="007A37"/>
              </a:solidFill>
            </a:endParaRPr>
          </a:p>
          <a:p>
            <a:pPr lvl="0"/>
            <a:r>
              <a:rPr lang="pl-PL" sz="1200" b="1" dirty="0">
                <a:solidFill>
                  <a:srgbClr val="FF0000"/>
                </a:solidFill>
              </a:rPr>
              <a:t>6)  CONDUCT THE RECRUITMENT</a:t>
            </a:r>
            <a:endParaRPr lang="pl-PL" sz="1200" b="1" dirty="0">
              <a:solidFill>
                <a:srgbClr val="007A37"/>
              </a:solidFill>
            </a:endParaRPr>
          </a:p>
          <a:p>
            <a:pPr marL="171450" indent="-171450">
              <a:buClr>
                <a:schemeClr val="dk1"/>
              </a:buClr>
              <a:buSzPts val="1100"/>
              <a:buFontTx/>
              <a:buChar char="-"/>
            </a:pPr>
            <a:r>
              <a:rPr lang="pl-PL" sz="1200" b="1" dirty="0">
                <a:solidFill>
                  <a:srgbClr val="007A37"/>
                </a:solidFill>
              </a:rPr>
              <a:t>The </a:t>
            </a:r>
            <a:r>
              <a:rPr lang="pl-PL" sz="1200" b="1" dirty="0" err="1">
                <a:solidFill>
                  <a:srgbClr val="007A37"/>
                </a:solidFill>
              </a:rPr>
              <a:t>selection</a:t>
            </a:r>
            <a:r>
              <a:rPr lang="pl-PL" sz="1200" b="1" dirty="0">
                <a:solidFill>
                  <a:srgbClr val="007A37"/>
                </a:solidFill>
              </a:rPr>
              <a:t> of the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has</a:t>
            </a:r>
            <a:r>
              <a:rPr lang="pl-PL" sz="1200" b="1" dirty="0">
                <a:solidFill>
                  <a:srgbClr val="007A37"/>
                </a:solidFill>
              </a:rPr>
              <a:t> to be </a:t>
            </a:r>
            <a:r>
              <a:rPr lang="pl-PL" sz="1200" b="1" dirty="0" err="1">
                <a:solidFill>
                  <a:srgbClr val="007A37"/>
                </a:solidFill>
              </a:rPr>
              <a:t>managed</a:t>
            </a:r>
            <a:r>
              <a:rPr lang="pl-PL" sz="1200" b="1" dirty="0">
                <a:solidFill>
                  <a:srgbClr val="007A37"/>
                </a:solidFill>
              </a:rPr>
              <a:t> by 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endParaRPr lang="pl-PL" sz="1200" b="1" dirty="0">
              <a:solidFill>
                <a:srgbClr val="007A37"/>
              </a:solidFill>
            </a:endParaRPr>
          </a:p>
          <a:p>
            <a:pPr marL="171450" indent="-171450">
              <a:buClr>
                <a:schemeClr val="dk1"/>
              </a:buClr>
              <a:buSzPts val="1100"/>
              <a:buFontTx/>
              <a:buChar char="-"/>
            </a:pPr>
            <a:r>
              <a:rPr lang="pl-PL" sz="1200" b="1" dirty="0">
                <a:solidFill>
                  <a:srgbClr val="007A37"/>
                </a:solidFill>
              </a:rPr>
              <a:t>It </a:t>
            </a:r>
            <a:r>
              <a:rPr lang="pl-PL" sz="1200" b="1" dirty="0" err="1">
                <a:solidFill>
                  <a:srgbClr val="007A37"/>
                </a:solidFill>
              </a:rPr>
              <a:t>should</a:t>
            </a:r>
            <a:r>
              <a:rPr lang="pl-PL" sz="1200" b="1" dirty="0">
                <a:solidFill>
                  <a:srgbClr val="007A37"/>
                </a:solidFill>
              </a:rPr>
              <a:t> be </a:t>
            </a:r>
            <a:r>
              <a:rPr lang="pl-PL" sz="1200" b="1" dirty="0" err="1">
                <a:solidFill>
                  <a:srgbClr val="007A37"/>
                </a:solidFill>
              </a:rPr>
              <a:t>completed</a:t>
            </a:r>
            <a:r>
              <a:rPr lang="pl-PL" sz="1200" b="1" dirty="0">
                <a:solidFill>
                  <a:srgbClr val="007A37"/>
                </a:solidFill>
              </a:rPr>
              <a:t> in </a:t>
            </a:r>
            <a:r>
              <a:rPr lang="pl-PL" sz="1200" b="1" dirty="0" err="1">
                <a:solidFill>
                  <a:srgbClr val="007A37"/>
                </a:solidFill>
              </a:rPr>
              <a:t>about</a:t>
            </a:r>
            <a:r>
              <a:rPr lang="pl-PL" sz="1200" b="1" dirty="0">
                <a:solidFill>
                  <a:srgbClr val="007A37"/>
                </a:solidFill>
              </a:rPr>
              <a:t> one </a:t>
            </a:r>
            <a:r>
              <a:rPr lang="pl-PL" sz="1200" b="1" dirty="0" err="1">
                <a:solidFill>
                  <a:srgbClr val="007A37"/>
                </a:solidFill>
              </a:rPr>
              <a:t>month</a:t>
            </a:r>
            <a:r>
              <a:rPr lang="pl-PL" sz="1200" b="1" dirty="0">
                <a:solidFill>
                  <a:srgbClr val="007A37"/>
                </a:solidFill>
              </a:rPr>
              <a:t> </a:t>
            </a:r>
            <a:r>
              <a:rPr lang="pl-PL" sz="1200" b="1" dirty="0" err="1">
                <a:solidFill>
                  <a:srgbClr val="007A37"/>
                </a:solidFill>
              </a:rPr>
              <a:t>prior</a:t>
            </a:r>
            <a:r>
              <a:rPr lang="pl-PL" sz="1200" b="1" dirty="0">
                <a:solidFill>
                  <a:srgbClr val="007A37"/>
                </a:solidFill>
              </a:rPr>
              <a:t> the start </a:t>
            </a:r>
            <a:r>
              <a:rPr lang="pl-PL" sz="1200" b="1" dirty="0" err="1">
                <a:solidFill>
                  <a:srgbClr val="007A37"/>
                </a:solidFill>
              </a:rPr>
              <a:t>date</a:t>
            </a:r>
            <a:r>
              <a:rPr lang="pl-PL" sz="1200" b="1" dirty="0">
                <a:solidFill>
                  <a:srgbClr val="007A37"/>
                </a:solidFill>
              </a:rPr>
              <a:t> of the BIP.</a:t>
            </a:r>
          </a:p>
          <a:p>
            <a:pPr marL="171450" indent="-171450">
              <a:buClr>
                <a:schemeClr val="dk1"/>
              </a:buClr>
              <a:buSzPts val="1100"/>
              <a:buFontTx/>
              <a:buChar char="-"/>
            </a:pPr>
            <a:endParaRPr lang="pl-PL" sz="1200" b="1" dirty="0">
              <a:solidFill>
                <a:srgbClr val="007A37"/>
              </a:solidFill>
            </a:endParaRPr>
          </a:p>
          <a:p>
            <a:pPr marL="171450" indent="-171450">
              <a:buClr>
                <a:schemeClr val="dk1"/>
              </a:buClr>
              <a:buSzPts val="1100"/>
              <a:buFontTx/>
              <a:buChar char="-"/>
            </a:pPr>
            <a:endParaRPr lang="pl-PL" sz="1200" b="1" dirty="0">
              <a:solidFill>
                <a:srgbClr val="007A37"/>
              </a:solidFill>
            </a:endParaRPr>
          </a:p>
          <a:p>
            <a:pPr marL="171450" indent="-171450">
              <a:buClr>
                <a:schemeClr val="dk1"/>
              </a:buClr>
              <a:buSzPts val="1100"/>
              <a:buFontTx/>
              <a:buChar char="-"/>
            </a:pPr>
            <a:endParaRPr lang="pl-PL" sz="1200" b="1" dirty="0">
              <a:solidFill>
                <a:srgbClr val="007A37"/>
              </a:solidFil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dirty="0">
              <a:solidFill>
                <a:srgbClr val="007A37"/>
              </a:solidFil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dirty="0">
              <a:solidFill>
                <a:srgbClr val="007A37"/>
              </a:solidFil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rgbClr val="007A37"/>
              </a:solidFill>
              <a:latin typeface="Arial"/>
              <a:ea typeface="Arial"/>
              <a:cs typeface="Arial"/>
              <a:sym typeface="Arial"/>
            </a:endParaRPr>
          </a:p>
          <a:p>
            <a:pPr lvl="0"/>
            <a:r>
              <a:rPr lang="pl-PL" sz="1200" dirty="0">
                <a:solidFill>
                  <a:srgbClr val="007A37"/>
                </a:solidFill>
              </a:rPr>
              <a:t>     </a:t>
            </a:r>
            <a:endParaRPr lang="en-US" sz="1200"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p:txBody>
      </p:sp>
      <p:pic>
        <p:nvPicPr>
          <p:cNvPr id="4" name="Google Shape;119;p5">
            <a:extLst>
              <a:ext uri="{FF2B5EF4-FFF2-40B4-BE49-F238E27FC236}">
                <a16:creationId xmlns:a16="http://schemas.microsoft.com/office/drawing/2014/main" id="{88F47782-B46A-4F2F-8426-15200B1BD2D8}"/>
              </a:ext>
            </a:extLst>
          </p:cNvPr>
          <p:cNvPicPr preferRelativeResize="0"/>
          <p:nvPr/>
        </p:nvPicPr>
        <p:blipFill rotWithShape="1">
          <a:blip r:embed="rId3">
            <a:alphaModFix/>
          </a:blip>
          <a:srcRect/>
          <a:stretch/>
        </p:blipFill>
        <p:spPr>
          <a:xfrm>
            <a:off x="6400712" y="2618896"/>
            <a:ext cx="2387688" cy="1359450"/>
          </a:xfrm>
          <a:prstGeom prst="rect">
            <a:avLst/>
          </a:prstGeom>
          <a:noFill/>
          <a:ln>
            <a:noFill/>
          </a:ln>
          <a:effectLst>
            <a:softEdge rad="76200"/>
          </a:effectLst>
        </p:spPr>
      </p:pic>
    </p:spTree>
    <p:extLst>
      <p:ext uri="{BB962C8B-B14F-4D97-AF65-F5344CB8AC3E}">
        <p14:creationId xmlns:p14="http://schemas.microsoft.com/office/powerpoint/2010/main" val="153713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                    </a:t>
            </a:r>
            <a:endParaRPr/>
          </a:p>
        </p:txBody>
      </p:sp>
      <p:sp>
        <p:nvSpPr>
          <p:cNvPr id="126" name="Google Shape;126;p21"/>
          <p:cNvSpPr txBox="1"/>
          <p:nvPr/>
        </p:nvSpPr>
        <p:spPr>
          <a:xfrm>
            <a:off x="992600" y="193145"/>
            <a:ext cx="7477200" cy="47397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algn="ctr">
              <a:buSzPts val="1100"/>
            </a:pPr>
            <a:r>
              <a:rPr lang="pl-PL" sz="1600" b="1" dirty="0">
                <a:solidFill>
                  <a:srgbClr val="007A37"/>
                </a:solidFill>
                <a:sym typeface="Poppins"/>
              </a:rPr>
              <a:t> </a:t>
            </a:r>
            <a:r>
              <a:rPr lang="en-US" sz="1600" b="1" u="sng" dirty="0">
                <a:solidFill>
                  <a:srgbClr val="007A37"/>
                </a:solidFill>
                <a:sym typeface="Poppins"/>
              </a:rPr>
              <a:t>HOW TO CREATE A BLENDED INTENSIVE PROGRAM FROM SCRATCH?</a:t>
            </a: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lvl="0"/>
            <a:r>
              <a:rPr lang="pl-PL" sz="1200" b="1" dirty="0">
                <a:solidFill>
                  <a:srgbClr val="FF0000"/>
                </a:solidFill>
              </a:rPr>
              <a:t>7) CONTACT EACH SENDING PARTNER and:</a:t>
            </a:r>
            <a:endParaRPr lang="pl-PL" sz="1200" b="1" dirty="0">
              <a:solidFill>
                <a:srgbClr val="007A37"/>
              </a:solidFill>
            </a:endParaRPr>
          </a:p>
          <a:p>
            <a:pPr marL="171450" lvl="0" indent="-171450">
              <a:buFontTx/>
              <a:buChar char="-"/>
            </a:pPr>
            <a:r>
              <a:rPr lang="pl-PL" sz="1200" b="1" dirty="0" err="1">
                <a:solidFill>
                  <a:srgbClr val="007A37"/>
                </a:solidFill>
              </a:rPr>
              <a:t>Send</a:t>
            </a:r>
            <a:r>
              <a:rPr lang="pl-PL" sz="1200" b="1" dirty="0">
                <a:solidFill>
                  <a:srgbClr val="007A37"/>
                </a:solidFill>
              </a:rPr>
              <a:t> the list of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who</a:t>
            </a:r>
            <a:r>
              <a:rPr lang="pl-PL" sz="1200" b="1" dirty="0">
                <a:solidFill>
                  <a:srgbClr val="007A37"/>
                </a:solidFill>
              </a:rPr>
              <a:t> applied for the </a:t>
            </a:r>
            <a:r>
              <a:rPr lang="pl-PL" sz="1200" b="1" dirty="0" err="1">
                <a:solidFill>
                  <a:srgbClr val="007A37"/>
                </a:solidFill>
              </a:rPr>
              <a:t>given</a:t>
            </a:r>
            <a:r>
              <a:rPr lang="pl-PL" sz="1200" b="1" dirty="0">
                <a:solidFill>
                  <a:srgbClr val="007A37"/>
                </a:solidFill>
              </a:rPr>
              <a:t> BIP</a:t>
            </a:r>
          </a:p>
          <a:p>
            <a:pPr marL="171450" lvl="0" indent="-171450">
              <a:buFontTx/>
              <a:buChar char="-"/>
            </a:pPr>
            <a:r>
              <a:rPr lang="pl-PL" sz="1200" b="1" dirty="0" err="1">
                <a:solidFill>
                  <a:srgbClr val="007A37"/>
                </a:solidFill>
              </a:rPr>
              <a:t>Ask</a:t>
            </a:r>
            <a:r>
              <a:rPr lang="pl-PL" sz="1200" b="1" dirty="0">
                <a:solidFill>
                  <a:srgbClr val="007A37"/>
                </a:solidFill>
              </a:rPr>
              <a:t> </a:t>
            </a:r>
            <a:r>
              <a:rPr lang="pl-PL" sz="1200" b="1" dirty="0" err="1">
                <a:solidFill>
                  <a:srgbClr val="007A37"/>
                </a:solidFill>
              </a:rPr>
              <a:t>which</a:t>
            </a:r>
            <a:r>
              <a:rPr lang="pl-PL" sz="1200" b="1" dirty="0">
                <a:solidFill>
                  <a:srgbClr val="007A37"/>
                </a:solidFill>
              </a:rPr>
              <a:t> of </a:t>
            </a:r>
            <a:r>
              <a:rPr lang="pl-PL" sz="1200" b="1" dirty="0" err="1">
                <a:solidFill>
                  <a:srgbClr val="007A37"/>
                </a:solidFill>
              </a:rPr>
              <a:t>these</a:t>
            </a:r>
            <a:r>
              <a:rPr lang="pl-PL" sz="1200" b="1" dirty="0">
                <a:solidFill>
                  <a:srgbClr val="007A37"/>
                </a:solidFill>
              </a:rPr>
              <a:t>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are</a:t>
            </a:r>
            <a:r>
              <a:rPr lang="pl-PL" sz="1200" b="1" dirty="0">
                <a:solidFill>
                  <a:srgbClr val="007A37"/>
                </a:solidFill>
              </a:rPr>
              <a:t> </a:t>
            </a:r>
            <a:r>
              <a:rPr lang="pl-PL" sz="1200" b="1" dirty="0" err="1">
                <a:solidFill>
                  <a:srgbClr val="007A37"/>
                </a:solidFill>
              </a:rPr>
              <a:t>eligible</a:t>
            </a:r>
            <a:r>
              <a:rPr lang="pl-PL" sz="1200" b="1" dirty="0">
                <a:solidFill>
                  <a:srgbClr val="007A37"/>
                </a:solidFill>
              </a:rPr>
              <a:t> to </a:t>
            </a:r>
            <a:r>
              <a:rPr lang="pl-PL" sz="1200" b="1" dirty="0" err="1">
                <a:solidFill>
                  <a:srgbClr val="007A37"/>
                </a:solidFill>
              </a:rPr>
              <a:t>attend</a:t>
            </a:r>
            <a:r>
              <a:rPr lang="pl-PL" sz="1200" b="1" dirty="0">
                <a:solidFill>
                  <a:srgbClr val="007A37"/>
                </a:solidFill>
              </a:rPr>
              <a:t> the BIP</a:t>
            </a:r>
          </a:p>
          <a:p>
            <a:pPr lvl="0"/>
            <a:r>
              <a:rPr lang="pl-PL" sz="1200" b="1" dirty="0">
                <a:solidFill>
                  <a:srgbClr val="007A37"/>
                </a:solidFill>
              </a:rPr>
              <a:t>„</a:t>
            </a:r>
            <a:r>
              <a:rPr lang="pl-PL" sz="1200" b="1" dirty="0" err="1">
                <a:solidFill>
                  <a:srgbClr val="007A37"/>
                </a:solidFill>
              </a:rPr>
              <a:t>Eligible</a:t>
            </a:r>
            <a:r>
              <a:rPr lang="pl-PL" sz="1200" b="1" dirty="0">
                <a:solidFill>
                  <a:srgbClr val="007A37"/>
                </a:solidFill>
              </a:rPr>
              <a:t>” in </a:t>
            </a:r>
            <a:r>
              <a:rPr lang="pl-PL" sz="1200" b="1" dirty="0" err="1">
                <a:solidFill>
                  <a:srgbClr val="007A37"/>
                </a:solidFill>
              </a:rPr>
              <a:t>this</a:t>
            </a:r>
            <a:r>
              <a:rPr lang="pl-PL" sz="1200" b="1" dirty="0">
                <a:solidFill>
                  <a:srgbClr val="007A37"/>
                </a:solidFill>
              </a:rPr>
              <a:t> </a:t>
            </a:r>
            <a:r>
              <a:rPr lang="pl-PL" sz="1200" b="1" dirty="0" err="1">
                <a:solidFill>
                  <a:srgbClr val="007A37"/>
                </a:solidFill>
              </a:rPr>
              <a:t>context</a:t>
            </a:r>
            <a:r>
              <a:rPr lang="pl-PL" sz="1200" b="1" dirty="0">
                <a:solidFill>
                  <a:srgbClr val="007A37"/>
                </a:solidFill>
              </a:rPr>
              <a:t> </a:t>
            </a:r>
            <a:r>
              <a:rPr lang="pl-PL" sz="1200" b="1" dirty="0" err="1">
                <a:solidFill>
                  <a:srgbClr val="007A37"/>
                </a:solidFill>
              </a:rPr>
              <a:t>means</a:t>
            </a:r>
            <a:r>
              <a:rPr lang="pl-PL" sz="1200" b="1" dirty="0">
                <a:solidFill>
                  <a:srgbClr val="007A37"/>
                </a:solidFill>
              </a:rPr>
              <a:t> </a:t>
            </a:r>
            <a:r>
              <a:rPr lang="pl-PL" sz="1200" b="1" dirty="0" err="1">
                <a:solidFill>
                  <a:srgbClr val="007A37"/>
                </a:solidFill>
              </a:rPr>
              <a:t>that</a:t>
            </a:r>
            <a:r>
              <a:rPr lang="pl-PL" sz="1200" b="1" dirty="0">
                <a:solidFill>
                  <a:srgbClr val="007A37"/>
                </a:solidFill>
              </a:rPr>
              <a:t>:</a:t>
            </a:r>
          </a:p>
          <a:p>
            <a:pPr marL="171450" lvl="0" indent="-171450">
              <a:buFontTx/>
              <a:buChar char="-"/>
            </a:pPr>
            <a:r>
              <a:rPr lang="pl-PL" sz="1200" b="1" dirty="0">
                <a:solidFill>
                  <a:srgbClr val="007A37"/>
                </a:solidFill>
              </a:rPr>
              <a:t>The student </a:t>
            </a:r>
            <a:r>
              <a:rPr lang="pl-PL" sz="1200" b="1" dirty="0" err="1">
                <a:solidFill>
                  <a:srgbClr val="007A37"/>
                </a:solidFill>
              </a:rPr>
              <a:t>will</a:t>
            </a:r>
            <a:r>
              <a:rPr lang="pl-PL" sz="1200" b="1" dirty="0">
                <a:solidFill>
                  <a:srgbClr val="007A37"/>
                </a:solidFill>
              </a:rPr>
              <a:t> go with Erasmus+ </a:t>
            </a:r>
            <a:r>
              <a:rPr lang="pl-PL" sz="1200" b="1" dirty="0" err="1">
                <a:solidFill>
                  <a:srgbClr val="007A37"/>
                </a:solidFill>
              </a:rPr>
              <a:t>short</a:t>
            </a:r>
            <a:r>
              <a:rPr lang="pl-PL" sz="1200" b="1" dirty="0">
                <a:solidFill>
                  <a:srgbClr val="007A37"/>
                </a:solidFill>
              </a:rPr>
              <a:t> </a:t>
            </a:r>
            <a:r>
              <a:rPr lang="pl-PL" sz="1200" b="1" dirty="0" err="1">
                <a:solidFill>
                  <a:srgbClr val="007A37"/>
                </a:solidFill>
              </a:rPr>
              <a:t>mobility</a:t>
            </a:r>
            <a:r>
              <a:rPr lang="pl-PL" sz="1200" b="1" dirty="0">
                <a:solidFill>
                  <a:srgbClr val="007A37"/>
                </a:solidFill>
              </a:rPr>
              <a:t> </a:t>
            </a:r>
            <a:r>
              <a:rPr lang="pl-PL" sz="1200" b="1" dirty="0" err="1">
                <a:solidFill>
                  <a:srgbClr val="007A37"/>
                </a:solidFill>
              </a:rPr>
              <a:t>scholarship</a:t>
            </a:r>
            <a:endParaRPr lang="pl-PL" sz="1200" b="1" dirty="0">
              <a:solidFill>
                <a:srgbClr val="007A37"/>
              </a:solidFill>
            </a:endParaRPr>
          </a:p>
          <a:p>
            <a:pPr marL="171450" lvl="0" indent="-171450">
              <a:buFontTx/>
              <a:buChar char="-"/>
            </a:pPr>
            <a:r>
              <a:rPr lang="pl-PL" sz="1200" b="1" dirty="0" err="1">
                <a:solidFill>
                  <a:srgbClr val="007A37"/>
                </a:solidFill>
              </a:rPr>
              <a:t>There</a:t>
            </a:r>
            <a:r>
              <a:rPr lang="pl-PL" sz="1200" b="1" dirty="0">
                <a:solidFill>
                  <a:srgbClr val="007A37"/>
                </a:solidFill>
              </a:rPr>
              <a:t> </a:t>
            </a:r>
            <a:r>
              <a:rPr lang="pl-PL" sz="1200" b="1" dirty="0" err="1">
                <a:solidFill>
                  <a:srgbClr val="007A37"/>
                </a:solidFill>
              </a:rPr>
              <a:t>are</a:t>
            </a:r>
            <a:r>
              <a:rPr lang="pl-PL" sz="1200" b="1" dirty="0">
                <a:solidFill>
                  <a:srgbClr val="007A37"/>
                </a:solidFill>
              </a:rPr>
              <a:t> no </a:t>
            </a:r>
            <a:r>
              <a:rPr lang="pl-PL" sz="1200" b="1" dirty="0" err="1">
                <a:solidFill>
                  <a:srgbClr val="007A37"/>
                </a:solidFill>
              </a:rPr>
              <a:t>other</a:t>
            </a:r>
            <a:r>
              <a:rPr lang="pl-PL" sz="1200" b="1" dirty="0">
                <a:solidFill>
                  <a:srgbClr val="007A37"/>
                </a:solidFill>
              </a:rPr>
              <a:t> </a:t>
            </a:r>
            <a:r>
              <a:rPr lang="pl-PL" sz="1200" b="1" dirty="0" err="1">
                <a:solidFill>
                  <a:srgbClr val="007A37"/>
                </a:solidFill>
              </a:rPr>
              <a:t>reasons</a:t>
            </a:r>
            <a:r>
              <a:rPr lang="pl-PL" sz="1200" b="1" dirty="0">
                <a:solidFill>
                  <a:srgbClr val="007A37"/>
                </a:solidFill>
              </a:rPr>
              <a:t> (</a:t>
            </a:r>
            <a:r>
              <a:rPr lang="pl-PL" sz="1200" b="1" dirty="0" err="1">
                <a:solidFill>
                  <a:srgbClr val="007A37"/>
                </a:solidFill>
              </a:rPr>
              <a:t>raised</a:t>
            </a:r>
            <a:r>
              <a:rPr lang="pl-PL" sz="1200" b="1" dirty="0">
                <a:solidFill>
                  <a:srgbClr val="007A37"/>
                </a:solidFill>
              </a:rPr>
              <a:t> by the </a:t>
            </a:r>
            <a:r>
              <a:rPr lang="pl-PL" sz="1200" b="1" dirty="0" err="1">
                <a:solidFill>
                  <a:srgbClr val="007A37"/>
                </a:solidFill>
              </a:rPr>
              <a:t>sending</a:t>
            </a:r>
            <a:r>
              <a:rPr lang="pl-PL" sz="1200" b="1" dirty="0">
                <a:solidFill>
                  <a:srgbClr val="007A37"/>
                </a:solidFill>
              </a:rPr>
              <a:t> </a:t>
            </a:r>
            <a:r>
              <a:rPr lang="pl-PL" sz="1200" b="1" dirty="0" err="1">
                <a:solidFill>
                  <a:srgbClr val="007A37"/>
                </a:solidFill>
              </a:rPr>
              <a:t>university</a:t>
            </a:r>
            <a:r>
              <a:rPr lang="pl-PL" sz="1200" b="1" dirty="0">
                <a:solidFill>
                  <a:srgbClr val="007A37"/>
                </a:solidFill>
              </a:rPr>
              <a:t>) </a:t>
            </a:r>
          </a:p>
          <a:p>
            <a:pPr lvl="0"/>
            <a:r>
              <a:rPr lang="pl-PL" sz="1200" b="1" dirty="0" err="1">
                <a:solidFill>
                  <a:srgbClr val="007A37"/>
                </a:solidFill>
              </a:rPr>
              <a:t>why</a:t>
            </a:r>
            <a:r>
              <a:rPr lang="pl-PL" sz="1200" b="1" dirty="0">
                <a:solidFill>
                  <a:srgbClr val="007A37"/>
                </a:solidFill>
              </a:rPr>
              <a:t> the student </a:t>
            </a:r>
            <a:r>
              <a:rPr lang="pl-PL" sz="1200" b="1" dirty="0" err="1">
                <a:solidFill>
                  <a:srgbClr val="007A37"/>
                </a:solidFill>
              </a:rPr>
              <a:t>shouldn’t</a:t>
            </a:r>
            <a:r>
              <a:rPr lang="pl-PL" sz="1200" b="1" dirty="0">
                <a:solidFill>
                  <a:srgbClr val="007A37"/>
                </a:solidFill>
              </a:rPr>
              <a:t> </a:t>
            </a:r>
            <a:r>
              <a:rPr lang="pl-PL" sz="1200" b="1" dirty="0" err="1">
                <a:solidFill>
                  <a:srgbClr val="007A37"/>
                </a:solidFill>
              </a:rPr>
              <a:t>attend</a:t>
            </a:r>
            <a:r>
              <a:rPr lang="pl-PL" sz="1200" b="1" dirty="0">
                <a:solidFill>
                  <a:srgbClr val="007A37"/>
                </a:solidFill>
              </a:rPr>
              <a:t> the BIP.</a:t>
            </a:r>
          </a:p>
          <a:p>
            <a:pPr lvl="0"/>
            <a:endParaRPr lang="pl-PL" sz="1200" b="1" dirty="0">
              <a:solidFill>
                <a:srgbClr val="007A37"/>
              </a:solidFill>
            </a:endParaRPr>
          </a:p>
          <a:p>
            <a:r>
              <a:rPr lang="pl-PL" sz="1200" b="1" dirty="0">
                <a:solidFill>
                  <a:srgbClr val="FF0000"/>
                </a:solidFill>
              </a:rPr>
              <a:t>8) MAKE THE SELECTION of </a:t>
            </a:r>
            <a:r>
              <a:rPr lang="pl-PL" sz="1200" b="1" dirty="0" err="1">
                <a:solidFill>
                  <a:srgbClr val="FF0000"/>
                </a:solidFill>
              </a:rPr>
              <a:t>students</a:t>
            </a:r>
            <a:r>
              <a:rPr lang="pl-PL" sz="1200" b="1" dirty="0">
                <a:solidFill>
                  <a:srgbClr val="FF0000"/>
                </a:solidFill>
              </a:rPr>
              <a:t>:</a:t>
            </a:r>
          </a:p>
          <a:p>
            <a:pPr marL="171450" lvl="0" indent="-171450">
              <a:buFontTx/>
              <a:buChar char="-"/>
            </a:pPr>
            <a:r>
              <a:rPr lang="pl-PL" sz="1200" b="1" dirty="0">
                <a:solidFill>
                  <a:srgbClr val="007A37"/>
                </a:solidFill>
              </a:rPr>
              <a:t>At </a:t>
            </a:r>
            <a:r>
              <a:rPr lang="pl-PL" sz="1200" b="1" dirty="0" err="1">
                <a:solidFill>
                  <a:srgbClr val="007A37"/>
                </a:solidFill>
              </a:rPr>
              <a:t>least</a:t>
            </a:r>
            <a:r>
              <a:rPr lang="pl-PL" sz="1200" b="1" dirty="0">
                <a:solidFill>
                  <a:srgbClr val="007A37"/>
                </a:solidFill>
              </a:rPr>
              <a:t> one </a:t>
            </a:r>
            <a:r>
              <a:rPr lang="pl-PL" sz="1200" b="1" dirty="0" err="1">
                <a:solidFill>
                  <a:srgbClr val="007A37"/>
                </a:solidFill>
              </a:rPr>
              <a:t>academic</a:t>
            </a:r>
            <a:r>
              <a:rPr lang="pl-PL" sz="1200" b="1" dirty="0">
                <a:solidFill>
                  <a:srgbClr val="007A37"/>
                </a:solidFill>
              </a:rPr>
              <a:t> from </a:t>
            </a:r>
            <a:r>
              <a:rPr lang="pl-PL" sz="1200" b="1" dirty="0" err="1">
                <a:solidFill>
                  <a:srgbClr val="007A37"/>
                </a:solidFill>
              </a:rPr>
              <a:t>each</a:t>
            </a:r>
            <a:r>
              <a:rPr lang="pl-PL" sz="1200" b="1" dirty="0">
                <a:solidFill>
                  <a:srgbClr val="007A37"/>
                </a:solidFill>
              </a:rPr>
              <a:t> EU GREEN </a:t>
            </a:r>
            <a:r>
              <a:rPr lang="pl-PL" sz="1200" b="1" dirty="0" err="1">
                <a:solidFill>
                  <a:srgbClr val="007A37"/>
                </a:solidFill>
              </a:rPr>
              <a:t>university</a:t>
            </a:r>
            <a:r>
              <a:rPr lang="pl-PL" sz="1200" b="1" dirty="0">
                <a:solidFill>
                  <a:srgbClr val="007A37"/>
                </a:solidFill>
              </a:rPr>
              <a:t> (part of the BIP </a:t>
            </a:r>
            <a:r>
              <a:rPr lang="pl-PL" sz="1200" b="1" dirty="0" err="1">
                <a:solidFill>
                  <a:srgbClr val="007A37"/>
                </a:solidFill>
              </a:rPr>
              <a:t>core</a:t>
            </a:r>
            <a:r>
              <a:rPr lang="pl-PL" sz="1200" b="1" dirty="0">
                <a:solidFill>
                  <a:srgbClr val="007A37"/>
                </a:solidFill>
              </a:rPr>
              <a:t> </a:t>
            </a:r>
            <a:r>
              <a:rPr lang="pl-PL" sz="1200" b="1" dirty="0" err="1">
                <a:solidFill>
                  <a:srgbClr val="007A37"/>
                </a:solidFill>
              </a:rPr>
              <a:t>group</a:t>
            </a:r>
            <a:r>
              <a:rPr lang="pl-PL" sz="1200" b="1" dirty="0">
                <a:solidFill>
                  <a:srgbClr val="007A37"/>
                </a:solidFill>
              </a:rPr>
              <a:t>) </a:t>
            </a:r>
            <a:r>
              <a:rPr lang="pl-PL" sz="1200" b="1" dirty="0" err="1">
                <a:solidFill>
                  <a:srgbClr val="007A37"/>
                </a:solidFill>
              </a:rPr>
              <a:t>must</a:t>
            </a:r>
            <a:r>
              <a:rPr lang="pl-PL" sz="1200" b="1" dirty="0">
                <a:solidFill>
                  <a:srgbClr val="007A37"/>
                </a:solidFill>
              </a:rPr>
              <a:t> </a:t>
            </a:r>
            <a:r>
              <a:rPr lang="pl-PL" sz="1200" b="1" dirty="0" err="1">
                <a:solidFill>
                  <a:srgbClr val="007A37"/>
                </a:solidFill>
              </a:rPr>
              <a:t>take</a:t>
            </a:r>
            <a:r>
              <a:rPr lang="pl-PL" sz="1200" b="1" dirty="0">
                <a:solidFill>
                  <a:srgbClr val="007A37"/>
                </a:solidFill>
              </a:rPr>
              <a:t> part in the </a:t>
            </a:r>
            <a:r>
              <a:rPr lang="pl-PL" sz="1200" b="1" dirty="0" err="1">
                <a:solidFill>
                  <a:srgbClr val="007A37"/>
                </a:solidFill>
              </a:rPr>
              <a:t>meeting</a:t>
            </a:r>
            <a:r>
              <a:rPr lang="pl-PL" sz="1200" b="1" dirty="0">
                <a:solidFill>
                  <a:srgbClr val="007A37"/>
                </a:solidFill>
              </a:rPr>
              <a:t> of the </a:t>
            </a:r>
            <a:r>
              <a:rPr lang="pl-PL" sz="1200" b="1" dirty="0" err="1">
                <a:solidFill>
                  <a:srgbClr val="007A37"/>
                </a:solidFill>
              </a:rPr>
              <a:t>selection</a:t>
            </a:r>
            <a:r>
              <a:rPr lang="pl-PL" sz="1200" b="1" dirty="0">
                <a:solidFill>
                  <a:srgbClr val="007A37"/>
                </a:solidFill>
              </a:rPr>
              <a:t> </a:t>
            </a:r>
            <a:r>
              <a:rPr lang="pl-PL" sz="1200" b="1" dirty="0" err="1">
                <a:solidFill>
                  <a:srgbClr val="007A37"/>
                </a:solidFill>
              </a:rPr>
              <a:t>committee</a:t>
            </a:r>
            <a:r>
              <a:rPr lang="pl-PL" sz="1200" b="1" dirty="0">
                <a:solidFill>
                  <a:srgbClr val="007A37"/>
                </a:solidFill>
              </a:rPr>
              <a:t> </a:t>
            </a:r>
          </a:p>
          <a:p>
            <a:pPr marL="171450" lvl="0" indent="-171450">
              <a:buFontTx/>
              <a:buChar char="-"/>
            </a:pPr>
            <a:r>
              <a:rPr lang="pl-PL" sz="1200" b="1" dirty="0">
                <a:solidFill>
                  <a:srgbClr val="007A37"/>
                </a:solidFill>
              </a:rPr>
              <a:t>It </a:t>
            </a:r>
            <a:r>
              <a:rPr lang="pl-PL" sz="1200" b="1" dirty="0" err="1">
                <a:solidFill>
                  <a:srgbClr val="007A37"/>
                </a:solidFill>
              </a:rPr>
              <a:t>is</a:t>
            </a:r>
            <a:r>
              <a:rPr lang="pl-PL" sz="1200" b="1" dirty="0">
                <a:solidFill>
                  <a:srgbClr val="007A37"/>
                </a:solidFill>
              </a:rPr>
              <a:t> </a:t>
            </a:r>
            <a:r>
              <a:rPr lang="pl-PL" sz="1200" b="1" dirty="0" err="1">
                <a:solidFill>
                  <a:srgbClr val="007A37"/>
                </a:solidFill>
              </a:rPr>
              <a:t>advised</a:t>
            </a:r>
            <a:r>
              <a:rPr lang="pl-PL" sz="1200" b="1" dirty="0">
                <a:solidFill>
                  <a:srgbClr val="007A37"/>
                </a:solidFill>
              </a:rPr>
              <a:t> to </a:t>
            </a:r>
            <a:r>
              <a:rPr lang="pl-PL" sz="1200" b="1" dirty="0" err="1">
                <a:solidFill>
                  <a:srgbClr val="007A37"/>
                </a:solidFill>
              </a:rPr>
              <a:t>create</a:t>
            </a:r>
            <a:r>
              <a:rPr lang="pl-PL" sz="1200" b="1" dirty="0">
                <a:solidFill>
                  <a:srgbClr val="007A37"/>
                </a:solidFill>
              </a:rPr>
              <a:t> a „</a:t>
            </a:r>
            <a:r>
              <a:rPr lang="pl-PL" sz="1200" b="1" dirty="0" err="1">
                <a:solidFill>
                  <a:srgbClr val="007A37"/>
                </a:solidFill>
              </a:rPr>
              <a:t>waiting</a:t>
            </a:r>
            <a:r>
              <a:rPr lang="pl-PL" sz="1200" b="1" dirty="0">
                <a:solidFill>
                  <a:srgbClr val="007A37"/>
                </a:solidFill>
              </a:rPr>
              <a:t> list” with the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who</a:t>
            </a:r>
            <a:r>
              <a:rPr lang="pl-PL" sz="1200" b="1" dirty="0">
                <a:solidFill>
                  <a:srgbClr val="007A37"/>
                </a:solidFill>
              </a:rPr>
              <a:t> met </a:t>
            </a:r>
            <a:r>
              <a:rPr lang="pl-PL" sz="1200" b="1" dirty="0" err="1">
                <a:solidFill>
                  <a:srgbClr val="007A37"/>
                </a:solidFill>
              </a:rPr>
              <a:t>all</a:t>
            </a:r>
            <a:r>
              <a:rPr lang="pl-PL" sz="1200" b="1" dirty="0">
                <a:solidFill>
                  <a:srgbClr val="007A37"/>
                </a:solidFill>
              </a:rPr>
              <a:t> the </a:t>
            </a:r>
            <a:r>
              <a:rPr lang="pl-PL" sz="1200" b="1" dirty="0" err="1">
                <a:solidFill>
                  <a:srgbClr val="007A37"/>
                </a:solidFill>
              </a:rPr>
              <a:t>required</a:t>
            </a:r>
            <a:r>
              <a:rPr lang="pl-PL" sz="1200" b="1" dirty="0">
                <a:solidFill>
                  <a:srgbClr val="007A37"/>
                </a:solidFill>
              </a:rPr>
              <a:t> </a:t>
            </a:r>
            <a:r>
              <a:rPr lang="pl-PL" sz="1200" b="1" dirty="0" err="1">
                <a:solidFill>
                  <a:srgbClr val="007A37"/>
                </a:solidFill>
              </a:rPr>
              <a:t>conditions</a:t>
            </a:r>
            <a:r>
              <a:rPr lang="pl-PL" sz="1200" b="1" dirty="0">
                <a:solidFill>
                  <a:srgbClr val="007A37"/>
                </a:solidFill>
              </a:rPr>
              <a:t> but </a:t>
            </a:r>
            <a:r>
              <a:rPr lang="pl-PL" sz="1200" b="1" dirty="0" err="1">
                <a:solidFill>
                  <a:srgbClr val="007A37"/>
                </a:solidFill>
              </a:rPr>
              <a:t>didn’t</a:t>
            </a:r>
            <a:r>
              <a:rPr lang="pl-PL" sz="1200" b="1" dirty="0">
                <a:solidFill>
                  <a:srgbClr val="007A37"/>
                </a:solidFill>
              </a:rPr>
              <a:t> </a:t>
            </a:r>
            <a:r>
              <a:rPr lang="pl-PL" sz="1200" b="1" dirty="0" err="1">
                <a:solidFill>
                  <a:srgbClr val="007A37"/>
                </a:solidFill>
              </a:rPr>
              <a:t>receive</a:t>
            </a:r>
            <a:r>
              <a:rPr lang="pl-PL" sz="1200" b="1" dirty="0">
                <a:solidFill>
                  <a:srgbClr val="007A37"/>
                </a:solidFill>
              </a:rPr>
              <a:t> </a:t>
            </a:r>
            <a:r>
              <a:rPr lang="pl-PL" sz="1200" b="1" dirty="0" err="1">
                <a:solidFill>
                  <a:srgbClr val="007A37"/>
                </a:solidFill>
              </a:rPr>
              <a:t>enough</a:t>
            </a:r>
            <a:r>
              <a:rPr lang="pl-PL" sz="1200" b="1" dirty="0">
                <a:solidFill>
                  <a:srgbClr val="007A37"/>
                </a:solidFill>
              </a:rPr>
              <a:t> </a:t>
            </a:r>
            <a:r>
              <a:rPr lang="pl-PL" sz="1200" b="1" dirty="0" err="1">
                <a:solidFill>
                  <a:srgbClr val="007A37"/>
                </a:solidFill>
              </a:rPr>
              <a:t>recruitment</a:t>
            </a:r>
            <a:r>
              <a:rPr lang="pl-PL" sz="1200" b="1" dirty="0">
                <a:solidFill>
                  <a:srgbClr val="007A37"/>
                </a:solidFill>
              </a:rPr>
              <a:t> </a:t>
            </a:r>
            <a:r>
              <a:rPr lang="pl-PL" sz="1200" b="1" dirty="0" err="1">
                <a:solidFill>
                  <a:srgbClr val="007A37"/>
                </a:solidFill>
              </a:rPr>
              <a:t>points</a:t>
            </a:r>
            <a:r>
              <a:rPr lang="pl-PL" sz="1200" b="1" dirty="0">
                <a:solidFill>
                  <a:srgbClr val="007A37"/>
                </a:solidFill>
              </a:rPr>
              <a:t> to </a:t>
            </a:r>
            <a:r>
              <a:rPr lang="pl-PL" sz="1200" b="1" dirty="0" err="1">
                <a:solidFill>
                  <a:srgbClr val="007A37"/>
                </a:solidFill>
              </a:rPr>
              <a:t>partcipate</a:t>
            </a:r>
            <a:r>
              <a:rPr lang="pl-PL" sz="1200" b="1" dirty="0">
                <a:solidFill>
                  <a:srgbClr val="007A37"/>
                </a:solidFill>
              </a:rPr>
              <a:t> in the </a:t>
            </a:r>
            <a:r>
              <a:rPr lang="pl-PL" sz="1200" b="1" dirty="0" err="1">
                <a:solidFill>
                  <a:srgbClr val="007A37"/>
                </a:solidFill>
              </a:rPr>
              <a:t>given</a:t>
            </a:r>
            <a:r>
              <a:rPr lang="pl-PL" sz="1200" b="1" dirty="0">
                <a:solidFill>
                  <a:srgbClr val="007A37"/>
                </a:solidFill>
              </a:rPr>
              <a:t> BIP. </a:t>
            </a:r>
            <a:r>
              <a:rPr lang="pl-PL" sz="1200" b="1" dirty="0" err="1">
                <a:solidFill>
                  <a:srgbClr val="007A37"/>
                </a:solidFill>
              </a:rPr>
              <a:t>Such</a:t>
            </a:r>
            <a:r>
              <a:rPr lang="pl-PL" sz="1200" b="1" dirty="0">
                <a:solidFill>
                  <a:srgbClr val="007A37"/>
                </a:solidFill>
              </a:rPr>
              <a:t> a list </a:t>
            </a:r>
            <a:r>
              <a:rPr lang="pl-PL" sz="1200" b="1" dirty="0" err="1">
                <a:solidFill>
                  <a:srgbClr val="007A37"/>
                </a:solidFill>
              </a:rPr>
              <a:t>may</a:t>
            </a:r>
            <a:r>
              <a:rPr lang="pl-PL" sz="1200" b="1" dirty="0">
                <a:solidFill>
                  <a:srgbClr val="007A37"/>
                </a:solidFill>
              </a:rPr>
              <a:t> be </a:t>
            </a:r>
            <a:r>
              <a:rPr lang="pl-PL" sz="1200" b="1" dirty="0" err="1">
                <a:solidFill>
                  <a:srgbClr val="007A37"/>
                </a:solidFill>
              </a:rPr>
              <a:t>really</a:t>
            </a:r>
            <a:r>
              <a:rPr lang="pl-PL" sz="1200" b="1" dirty="0">
                <a:solidFill>
                  <a:srgbClr val="007A37"/>
                </a:solidFill>
              </a:rPr>
              <a:t> </a:t>
            </a:r>
            <a:r>
              <a:rPr lang="pl-PL" sz="1200" b="1" dirty="0" err="1">
                <a:solidFill>
                  <a:srgbClr val="007A37"/>
                </a:solidFill>
              </a:rPr>
              <a:t>helpful</a:t>
            </a:r>
            <a:r>
              <a:rPr lang="pl-PL" sz="1200" b="1" dirty="0">
                <a:solidFill>
                  <a:srgbClr val="007A37"/>
                </a:solidFill>
              </a:rPr>
              <a:t> </a:t>
            </a:r>
            <a:r>
              <a:rPr lang="pl-PL" sz="1200" b="1" dirty="0" err="1">
                <a:solidFill>
                  <a:srgbClr val="007A37"/>
                </a:solidFill>
              </a:rPr>
              <a:t>when</a:t>
            </a:r>
            <a:r>
              <a:rPr lang="pl-PL" sz="1200" b="1" dirty="0">
                <a:solidFill>
                  <a:srgbClr val="007A37"/>
                </a:solidFill>
              </a:rPr>
              <a:t> </a:t>
            </a:r>
            <a:r>
              <a:rPr lang="pl-PL" sz="1200" b="1" dirty="0" err="1">
                <a:solidFill>
                  <a:srgbClr val="007A37"/>
                </a:solidFill>
              </a:rPr>
              <a:t>resignations</a:t>
            </a:r>
            <a:r>
              <a:rPr lang="pl-PL" sz="1200" b="1" dirty="0">
                <a:solidFill>
                  <a:srgbClr val="007A37"/>
                </a:solidFill>
              </a:rPr>
              <a:t> </a:t>
            </a:r>
            <a:r>
              <a:rPr lang="pl-PL" sz="1200" b="1" dirty="0" err="1">
                <a:solidFill>
                  <a:srgbClr val="007A37"/>
                </a:solidFill>
              </a:rPr>
              <a:t>appear</a:t>
            </a:r>
            <a:r>
              <a:rPr lang="pl-PL" sz="1200" b="1" dirty="0">
                <a:solidFill>
                  <a:srgbClr val="007A37"/>
                </a:solidFill>
              </a:rPr>
              <a:t>.</a:t>
            </a:r>
          </a:p>
          <a:p>
            <a:pPr lvl="0"/>
            <a:endParaRPr lang="pl-PL" sz="1200" b="1" dirty="0">
              <a:solidFill>
                <a:srgbClr val="007A37"/>
              </a:solidFill>
            </a:endParaRPr>
          </a:p>
          <a:p>
            <a:r>
              <a:rPr lang="pl-PL" sz="1200" b="1" dirty="0">
                <a:solidFill>
                  <a:srgbClr val="FF0000"/>
                </a:solidFill>
              </a:rPr>
              <a:t>9) REGISTER BIP IN THE BENEFICIARY MODULE:</a:t>
            </a:r>
          </a:p>
          <a:p>
            <a:pPr marL="171450" lvl="0" indent="-171450">
              <a:buFontTx/>
              <a:buChar char="-"/>
            </a:pPr>
            <a:r>
              <a:rPr lang="pl-PL" sz="1200" b="1" dirty="0" err="1">
                <a:solidFill>
                  <a:srgbClr val="007A37"/>
                </a:solidFill>
              </a:rPr>
              <a:t>This</a:t>
            </a:r>
            <a:r>
              <a:rPr lang="pl-PL" sz="1200" b="1" dirty="0">
                <a:solidFill>
                  <a:srgbClr val="007A37"/>
                </a:solidFill>
              </a:rPr>
              <a:t> role </a:t>
            </a:r>
            <a:r>
              <a:rPr lang="pl-PL" sz="1200" b="1" dirty="0" err="1">
                <a:solidFill>
                  <a:srgbClr val="007A37"/>
                </a:solidFill>
              </a:rPr>
              <a:t>is</a:t>
            </a:r>
            <a:r>
              <a:rPr lang="pl-PL" sz="1200" b="1" dirty="0">
                <a:solidFill>
                  <a:srgbClr val="007A37"/>
                </a:solidFill>
              </a:rPr>
              <a:t> </a:t>
            </a:r>
            <a:r>
              <a:rPr lang="pl-PL" sz="1200" b="1" dirty="0" err="1">
                <a:solidFill>
                  <a:srgbClr val="007A37"/>
                </a:solidFill>
              </a:rPr>
              <a:t>assigned</a:t>
            </a:r>
            <a:r>
              <a:rPr lang="pl-PL" sz="1200" b="1" dirty="0">
                <a:solidFill>
                  <a:srgbClr val="007A37"/>
                </a:solidFill>
              </a:rPr>
              <a:t> to the </a:t>
            </a:r>
            <a:r>
              <a:rPr lang="pl-PL" sz="1200" b="1" dirty="0" err="1">
                <a:solidFill>
                  <a:srgbClr val="007A37"/>
                </a:solidFill>
              </a:rPr>
              <a:t>Administrative</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who</a:t>
            </a:r>
            <a:r>
              <a:rPr lang="pl-PL" sz="1200" b="1" dirty="0">
                <a:solidFill>
                  <a:srgbClr val="007A37"/>
                </a:solidFill>
              </a:rPr>
              <a:t> </a:t>
            </a:r>
            <a:r>
              <a:rPr lang="pl-PL" sz="1200" b="1" dirty="0" err="1">
                <a:solidFill>
                  <a:srgbClr val="007A37"/>
                </a:solidFill>
              </a:rPr>
              <a:t>holds</a:t>
            </a:r>
            <a:r>
              <a:rPr lang="pl-PL" sz="1200" b="1" dirty="0">
                <a:solidFill>
                  <a:srgbClr val="007A37"/>
                </a:solidFill>
              </a:rPr>
              <a:t> the BIP slot</a:t>
            </a:r>
          </a:p>
          <a:p>
            <a:pPr marL="171450" lvl="0" indent="-171450">
              <a:buFontTx/>
              <a:buChar char="-"/>
            </a:pPr>
            <a:r>
              <a:rPr lang="pl-PL" sz="1200" b="1" dirty="0" err="1">
                <a:solidFill>
                  <a:srgbClr val="007A37"/>
                </a:solidFill>
              </a:rPr>
              <a:t>All</a:t>
            </a:r>
            <a:r>
              <a:rPr lang="pl-PL" sz="1200" b="1" dirty="0">
                <a:solidFill>
                  <a:srgbClr val="007A37"/>
                </a:solidFill>
              </a:rPr>
              <a:t> the </a:t>
            </a:r>
            <a:r>
              <a:rPr lang="pl-PL" sz="1200" b="1" dirty="0" err="1">
                <a:solidFill>
                  <a:srgbClr val="007A37"/>
                </a:solidFill>
              </a:rPr>
              <a:t>participating</a:t>
            </a:r>
            <a:r>
              <a:rPr lang="pl-PL" sz="1200" b="1" dirty="0">
                <a:solidFill>
                  <a:srgbClr val="007A37"/>
                </a:solidFill>
              </a:rPr>
              <a:t>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have</a:t>
            </a:r>
            <a:r>
              <a:rPr lang="pl-PL" sz="1200" b="1" dirty="0">
                <a:solidFill>
                  <a:srgbClr val="007A37"/>
                </a:solidFill>
              </a:rPr>
              <a:t> to be </a:t>
            </a:r>
            <a:r>
              <a:rPr lang="pl-PL" sz="1200" b="1" dirty="0" err="1">
                <a:solidFill>
                  <a:srgbClr val="007A37"/>
                </a:solidFill>
              </a:rPr>
              <a:t>registered</a:t>
            </a:r>
            <a:r>
              <a:rPr lang="pl-PL" sz="1200" b="1" dirty="0">
                <a:solidFill>
                  <a:srgbClr val="007A37"/>
                </a:solidFill>
              </a:rPr>
              <a:t> in the </a:t>
            </a:r>
            <a:r>
              <a:rPr lang="pl-PL" sz="1200" b="1" dirty="0" err="1">
                <a:solidFill>
                  <a:srgbClr val="007A37"/>
                </a:solidFill>
              </a:rPr>
              <a:t>Beneficiary</a:t>
            </a:r>
            <a:r>
              <a:rPr lang="pl-PL" sz="1200" b="1" dirty="0">
                <a:solidFill>
                  <a:srgbClr val="007A37"/>
                </a:solidFill>
              </a:rPr>
              <a:t> Module.</a:t>
            </a:r>
          </a:p>
          <a:p>
            <a:pPr marL="171450" lvl="0" indent="-171450">
              <a:buFontTx/>
              <a:buChar char="-"/>
            </a:pPr>
            <a:endParaRPr lang="pl-PL" sz="1200" b="1" dirty="0">
              <a:solidFill>
                <a:srgbClr val="007A37"/>
              </a:solidFill>
            </a:endParaRPr>
          </a:p>
          <a:p>
            <a:pPr marL="171450" lvl="0" indent="-171450">
              <a:buFontTx/>
              <a:buChar char="-"/>
            </a:pPr>
            <a:endParaRPr lang="pl-PL" sz="1200" b="1" dirty="0">
              <a:solidFill>
                <a:srgbClr val="007A37"/>
              </a:solidFill>
            </a:endParaRPr>
          </a:p>
        </p:txBody>
      </p:sp>
      <p:pic>
        <p:nvPicPr>
          <p:cNvPr id="1026" name="Picture 2" descr="The Erasmus+ Blended Intensive Programs 2023/2024 | Università degli studi  di Parma">
            <a:extLst>
              <a:ext uri="{FF2B5EF4-FFF2-40B4-BE49-F238E27FC236}">
                <a16:creationId xmlns:a16="http://schemas.microsoft.com/office/drawing/2014/main" id="{46BD5739-3E6F-40FA-8B5C-0E754CE16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025" y="1316795"/>
            <a:ext cx="1927038" cy="118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3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a:t>                    </a:t>
            </a:r>
            <a:endParaRPr/>
          </a:p>
        </p:txBody>
      </p:sp>
      <p:sp>
        <p:nvSpPr>
          <p:cNvPr id="126" name="Google Shape;126;p21"/>
          <p:cNvSpPr txBox="1"/>
          <p:nvPr/>
        </p:nvSpPr>
        <p:spPr>
          <a:xfrm>
            <a:off x="992600" y="193145"/>
            <a:ext cx="8021800" cy="54783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None/>
            </a:pPr>
            <a:endParaRPr lang="pl-PL" sz="1600" b="1" i="0" u="sng" strike="noStrike" cap="none" dirty="0">
              <a:solidFill>
                <a:srgbClr val="007A37"/>
              </a:solidFill>
              <a:latin typeface="Arial"/>
              <a:ea typeface="Arial"/>
              <a:cs typeface="Arial"/>
              <a:sym typeface="Arial"/>
            </a:endParaRPr>
          </a:p>
          <a:p>
            <a:pPr algn="ctr">
              <a:buSzPts val="1100"/>
            </a:pPr>
            <a:r>
              <a:rPr lang="pl-PL" sz="1600" b="1" dirty="0">
                <a:solidFill>
                  <a:srgbClr val="007A37"/>
                </a:solidFill>
                <a:sym typeface="Poppins"/>
              </a:rPr>
              <a:t> </a:t>
            </a:r>
            <a:r>
              <a:rPr lang="en-US" sz="1600" b="1" u="sng" dirty="0">
                <a:solidFill>
                  <a:srgbClr val="007A37"/>
                </a:solidFill>
                <a:sym typeface="Poppins"/>
              </a:rPr>
              <a:t>HOW TO CREATE A BLENDED INTENSIVE PROGRAM FROM SCRATCH?</a:t>
            </a: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lvl="0"/>
            <a:r>
              <a:rPr lang="pl-PL" sz="1200" b="1" dirty="0">
                <a:solidFill>
                  <a:srgbClr val="FF0000"/>
                </a:solidFill>
              </a:rPr>
              <a:t>10) CONTACT THE SELECTED STUDENTS and the </a:t>
            </a:r>
            <a:r>
              <a:rPr lang="pl-PL" sz="1200" b="1" dirty="0" err="1">
                <a:solidFill>
                  <a:srgbClr val="FF0000"/>
                </a:solidFill>
              </a:rPr>
              <a:t>sending</a:t>
            </a:r>
            <a:r>
              <a:rPr lang="pl-PL" sz="1200" b="1" dirty="0">
                <a:solidFill>
                  <a:srgbClr val="FF0000"/>
                </a:solidFill>
              </a:rPr>
              <a:t> </a:t>
            </a:r>
            <a:r>
              <a:rPr lang="pl-PL" sz="1200" b="1" dirty="0" err="1">
                <a:solidFill>
                  <a:srgbClr val="FF0000"/>
                </a:solidFill>
              </a:rPr>
              <a:t>partners</a:t>
            </a:r>
            <a:r>
              <a:rPr lang="pl-PL" sz="1200" b="1" dirty="0">
                <a:solidFill>
                  <a:srgbClr val="FF0000"/>
                </a:solidFill>
              </a:rPr>
              <a:t>:</a:t>
            </a:r>
            <a:endParaRPr lang="pl-PL" sz="1200" b="1" dirty="0">
              <a:solidFill>
                <a:srgbClr val="007A37"/>
              </a:solidFill>
            </a:endParaRPr>
          </a:p>
          <a:p>
            <a:pPr lvl="0"/>
            <a:r>
              <a:rPr lang="pl-PL" sz="1200" b="1" dirty="0">
                <a:solidFill>
                  <a:srgbClr val="007A37"/>
                </a:solidFill>
              </a:rPr>
              <a:t>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contact</a:t>
            </a:r>
            <a:r>
              <a:rPr lang="pl-PL" sz="1200" b="1" dirty="0">
                <a:solidFill>
                  <a:srgbClr val="007A37"/>
                </a:solidFill>
              </a:rPr>
              <a:t> </a:t>
            </a:r>
            <a:r>
              <a:rPr lang="pl-PL" sz="1200" b="1" dirty="0" err="1">
                <a:solidFill>
                  <a:srgbClr val="007A37"/>
                </a:solidFill>
              </a:rPr>
              <a:t>all</a:t>
            </a:r>
            <a:r>
              <a:rPr lang="pl-PL" sz="1200" b="1" dirty="0">
                <a:solidFill>
                  <a:srgbClr val="007A37"/>
                </a:solidFill>
              </a:rPr>
              <a:t> the </a:t>
            </a:r>
            <a:r>
              <a:rPr lang="pl-PL" sz="1200" b="1" dirty="0" err="1">
                <a:solidFill>
                  <a:srgbClr val="007A37"/>
                </a:solidFill>
              </a:rPr>
              <a:t>selected</a:t>
            </a:r>
            <a:r>
              <a:rPr lang="pl-PL" sz="1200" b="1" dirty="0">
                <a:solidFill>
                  <a:srgbClr val="007A37"/>
                </a:solidFill>
              </a:rPr>
              <a:t> </a:t>
            </a:r>
            <a:r>
              <a:rPr lang="pl-PL" sz="1200" b="1" dirty="0" err="1">
                <a:solidFill>
                  <a:srgbClr val="007A37"/>
                </a:solidFill>
              </a:rPr>
              <a:t>students</a:t>
            </a:r>
            <a:r>
              <a:rPr lang="pl-PL" sz="1200" b="1" dirty="0">
                <a:solidFill>
                  <a:srgbClr val="007A37"/>
                </a:solidFill>
              </a:rPr>
              <a:t> with:</a:t>
            </a:r>
          </a:p>
          <a:p>
            <a:pPr marL="171450" lvl="0" indent="-171450">
              <a:buFontTx/>
              <a:buChar char="-"/>
            </a:pPr>
            <a:r>
              <a:rPr lang="pl-PL" sz="1200" b="1" dirty="0">
                <a:solidFill>
                  <a:srgbClr val="007A37"/>
                </a:solidFill>
              </a:rPr>
              <a:t>the </a:t>
            </a:r>
            <a:r>
              <a:rPr lang="pl-PL" sz="1200" b="1" dirty="0" err="1">
                <a:solidFill>
                  <a:srgbClr val="007A37"/>
                </a:solidFill>
              </a:rPr>
              <a:t>selection</a:t>
            </a:r>
            <a:r>
              <a:rPr lang="pl-PL" sz="1200" b="1" dirty="0">
                <a:solidFill>
                  <a:srgbClr val="007A37"/>
                </a:solidFill>
              </a:rPr>
              <a:t> </a:t>
            </a:r>
            <a:r>
              <a:rPr lang="pl-PL" sz="1200" b="1" dirty="0" err="1">
                <a:solidFill>
                  <a:srgbClr val="007A37"/>
                </a:solidFill>
              </a:rPr>
              <a:t>results</a:t>
            </a:r>
            <a:r>
              <a:rPr lang="pl-PL" sz="1200" b="1" dirty="0">
                <a:solidFill>
                  <a:srgbClr val="007A37"/>
                </a:solidFill>
              </a:rPr>
              <a:t> </a:t>
            </a:r>
          </a:p>
          <a:p>
            <a:pPr marL="171450" lvl="0" indent="-171450">
              <a:buFontTx/>
              <a:buChar char="-"/>
            </a:pPr>
            <a:r>
              <a:rPr lang="pl-PL" sz="1200" b="1" dirty="0">
                <a:solidFill>
                  <a:srgbClr val="007A37"/>
                </a:solidFill>
              </a:rPr>
              <a:t>the </a:t>
            </a:r>
            <a:r>
              <a:rPr lang="pl-PL" sz="1200" b="1" dirty="0" err="1">
                <a:solidFill>
                  <a:srgbClr val="007A37"/>
                </a:solidFill>
              </a:rPr>
              <a:t>logistic</a:t>
            </a:r>
            <a:r>
              <a:rPr lang="pl-PL" sz="1200" b="1" dirty="0">
                <a:solidFill>
                  <a:srgbClr val="007A37"/>
                </a:solidFill>
              </a:rPr>
              <a:t> </a:t>
            </a:r>
            <a:r>
              <a:rPr lang="pl-PL" sz="1200" b="1" dirty="0" err="1">
                <a:solidFill>
                  <a:srgbClr val="007A37"/>
                </a:solidFill>
              </a:rPr>
              <a:t>details</a:t>
            </a:r>
            <a:r>
              <a:rPr lang="pl-PL" sz="1200" b="1" dirty="0">
                <a:solidFill>
                  <a:srgbClr val="007A37"/>
                </a:solidFill>
              </a:rPr>
              <a:t> of the BIP, </a:t>
            </a:r>
            <a:r>
              <a:rPr lang="pl-PL" sz="1200" b="1" dirty="0" err="1">
                <a:solidFill>
                  <a:srgbClr val="007A37"/>
                </a:solidFill>
              </a:rPr>
              <a:t>such</a:t>
            </a:r>
            <a:r>
              <a:rPr lang="pl-PL" sz="1200" b="1" dirty="0">
                <a:solidFill>
                  <a:srgbClr val="007A37"/>
                </a:solidFill>
              </a:rPr>
              <a:t> as: the platform </a:t>
            </a:r>
            <a:r>
              <a:rPr lang="pl-PL" sz="1200" b="1" dirty="0" err="1">
                <a:solidFill>
                  <a:srgbClr val="007A37"/>
                </a:solidFill>
              </a:rPr>
              <a:t>used</a:t>
            </a:r>
            <a:r>
              <a:rPr lang="pl-PL" sz="1200" b="1" dirty="0">
                <a:solidFill>
                  <a:srgbClr val="007A37"/>
                </a:solidFill>
              </a:rPr>
              <a:t> for the online part, </a:t>
            </a:r>
            <a:r>
              <a:rPr lang="pl-PL" sz="1200" b="1" dirty="0" err="1">
                <a:solidFill>
                  <a:srgbClr val="007A37"/>
                </a:solidFill>
              </a:rPr>
              <a:t>accommodation</a:t>
            </a:r>
            <a:r>
              <a:rPr lang="pl-PL" sz="1200" b="1" dirty="0">
                <a:solidFill>
                  <a:srgbClr val="007A37"/>
                </a:solidFill>
              </a:rPr>
              <a:t>, </a:t>
            </a:r>
            <a:r>
              <a:rPr lang="pl-PL" sz="1200" b="1" dirty="0" err="1">
                <a:solidFill>
                  <a:srgbClr val="007A37"/>
                </a:solidFill>
              </a:rPr>
              <a:t>travel</a:t>
            </a:r>
            <a:r>
              <a:rPr lang="pl-PL" sz="1200" b="1" dirty="0">
                <a:solidFill>
                  <a:srgbClr val="007A37"/>
                </a:solidFill>
              </a:rPr>
              <a:t> </a:t>
            </a:r>
            <a:r>
              <a:rPr lang="pl-PL" sz="1200" b="1" dirty="0" err="1">
                <a:solidFill>
                  <a:srgbClr val="007A37"/>
                </a:solidFill>
              </a:rPr>
              <a:t>options</a:t>
            </a:r>
            <a:r>
              <a:rPr lang="pl-PL" sz="1200" b="1" dirty="0">
                <a:solidFill>
                  <a:srgbClr val="007A37"/>
                </a:solidFill>
              </a:rPr>
              <a:t>, the </a:t>
            </a:r>
            <a:r>
              <a:rPr lang="pl-PL" sz="1200" b="1" dirty="0" err="1">
                <a:solidFill>
                  <a:srgbClr val="007A37"/>
                </a:solidFill>
              </a:rPr>
              <a:t>meeting</a:t>
            </a:r>
            <a:r>
              <a:rPr lang="pl-PL" sz="1200" b="1" dirty="0">
                <a:solidFill>
                  <a:srgbClr val="007A37"/>
                </a:solidFill>
              </a:rPr>
              <a:t> place, food </a:t>
            </a:r>
            <a:r>
              <a:rPr lang="pl-PL" sz="1200" b="1" dirty="0" err="1">
                <a:solidFill>
                  <a:srgbClr val="007A37"/>
                </a:solidFill>
              </a:rPr>
              <a:t>options</a:t>
            </a:r>
            <a:r>
              <a:rPr lang="pl-PL" sz="1200" b="1" dirty="0">
                <a:solidFill>
                  <a:srgbClr val="007A37"/>
                </a:solidFill>
              </a:rPr>
              <a:t> (</a:t>
            </a:r>
            <a:r>
              <a:rPr lang="pl-PL" sz="1200" b="1" dirty="0" err="1">
                <a:solidFill>
                  <a:srgbClr val="007A37"/>
                </a:solidFill>
              </a:rPr>
              <a:t>it</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advised</a:t>
            </a:r>
            <a:r>
              <a:rPr lang="pl-PL" sz="1200" b="1" dirty="0">
                <a:solidFill>
                  <a:srgbClr val="007A37"/>
                </a:solidFill>
              </a:rPr>
              <a:t> to </a:t>
            </a:r>
            <a:r>
              <a:rPr lang="pl-PL" sz="1200" b="1" dirty="0" err="1">
                <a:solidFill>
                  <a:srgbClr val="007A37"/>
                </a:solidFill>
              </a:rPr>
              <a:t>provide</a:t>
            </a:r>
            <a:r>
              <a:rPr lang="pl-PL" sz="1200" b="1" dirty="0">
                <a:solidFill>
                  <a:srgbClr val="007A37"/>
                </a:solidFill>
              </a:rPr>
              <a:t> </a:t>
            </a:r>
            <a:r>
              <a:rPr lang="pl-PL" sz="1200" b="1" dirty="0" err="1">
                <a:solidFill>
                  <a:srgbClr val="007A37"/>
                </a:solidFill>
              </a:rPr>
              <a:t>free</a:t>
            </a:r>
            <a:r>
              <a:rPr lang="pl-PL" sz="1200" b="1" dirty="0">
                <a:solidFill>
                  <a:srgbClr val="007A37"/>
                </a:solidFill>
              </a:rPr>
              <a:t> </a:t>
            </a:r>
            <a:r>
              <a:rPr lang="pl-PL" sz="1200" b="1" dirty="0" err="1">
                <a:solidFill>
                  <a:srgbClr val="007A37"/>
                </a:solidFill>
              </a:rPr>
              <a:t>lunches</a:t>
            </a:r>
            <a:r>
              <a:rPr lang="pl-PL" sz="1200" b="1" dirty="0">
                <a:solidFill>
                  <a:srgbClr val="007A37"/>
                </a:solidFill>
              </a:rPr>
              <a:t> to the </a:t>
            </a:r>
            <a:r>
              <a:rPr lang="pl-PL" sz="1200" b="1" dirty="0" err="1">
                <a:solidFill>
                  <a:srgbClr val="007A37"/>
                </a:solidFill>
              </a:rPr>
              <a:t>students</a:t>
            </a:r>
            <a:r>
              <a:rPr lang="pl-PL" sz="1200" b="1" dirty="0">
                <a:solidFill>
                  <a:srgbClr val="007A37"/>
                </a:solidFill>
              </a:rPr>
              <a:t>)    </a:t>
            </a:r>
          </a:p>
          <a:p>
            <a:pPr lvl="0"/>
            <a:r>
              <a:rPr lang="pl-PL" sz="1200" b="1" dirty="0">
                <a:solidFill>
                  <a:srgbClr val="007A37"/>
                </a:solidFill>
              </a:rPr>
              <a:t>In </a:t>
            </a:r>
            <a:r>
              <a:rPr lang="pl-PL" sz="1200" b="1" dirty="0" err="1">
                <a:solidFill>
                  <a:srgbClr val="007A37"/>
                </a:solidFill>
              </a:rPr>
              <a:t>case</a:t>
            </a:r>
            <a:r>
              <a:rPr lang="pl-PL" sz="1200" b="1" dirty="0">
                <a:solidFill>
                  <a:srgbClr val="007A37"/>
                </a:solidFill>
              </a:rPr>
              <a:t> </a:t>
            </a:r>
            <a:r>
              <a:rPr lang="pl-PL" sz="1200" b="1" dirty="0" err="1">
                <a:solidFill>
                  <a:srgbClr val="007A37"/>
                </a:solidFill>
              </a:rPr>
              <a:t>when</a:t>
            </a:r>
            <a:r>
              <a:rPr lang="pl-PL" sz="1200" b="1" dirty="0">
                <a:solidFill>
                  <a:srgbClr val="007A37"/>
                </a:solidFill>
              </a:rPr>
              <a:t> 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is</a:t>
            </a:r>
            <a:r>
              <a:rPr lang="pl-PL" sz="1200" b="1" dirty="0">
                <a:solidFill>
                  <a:srgbClr val="007A37"/>
                </a:solidFill>
              </a:rPr>
              <a:t> not the host of the BIP </a:t>
            </a:r>
            <a:r>
              <a:rPr lang="pl-PL" sz="1200" b="1" dirty="0" err="1">
                <a:solidFill>
                  <a:srgbClr val="007A37"/>
                </a:solidFill>
              </a:rPr>
              <a:t>it</a:t>
            </a:r>
            <a:r>
              <a:rPr lang="pl-PL" sz="1200" b="1" dirty="0">
                <a:solidFill>
                  <a:srgbClr val="007A37"/>
                </a:solidFill>
              </a:rPr>
              <a:t> </a:t>
            </a:r>
            <a:r>
              <a:rPr lang="pl-PL" sz="1200" b="1" dirty="0" err="1">
                <a:solidFill>
                  <a:srgbClr val="007A37"/>
                </a:solidFill>
              </a:rPr>
              <a:t>is</a:t>
            </a:r>
            <a:r>
              <a:rPr lang="pl-PL" sz="1200" b="1" dirty="0">
                <a:solidFill>
                  <a:srgbClr val="007A37"/>
                </a:solidFill>
              </a:rPr>
              <a:t> the host </a:t>
            </a:r>
            <a:r>
              <a:rPr lang="pl-PL" sz="1200" b="1" dirty="0" err="1">
                <a:solidFill>
                  <a:srgbClr val="007A37"/>
                </a:solidFill>
              </a:rPr>
              <a:t>university</a:t>
            </a:r>
            <a:r>
              <a:rPr lang="pl-PL" sz="1200" b="1" dirty="0">
                <a:solidFill>
                  <a:srgbClr val="007A37"/>
                </a:solidFill>
              </a:rPr>
              <a:t>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provides</a:t>
            </a:r>
            <a:r>
              <a:rPr lang="pl-PL" sz="1200" b="1" dirty="0">
                <a:solidFill>
                  <a:srgbClr val="007A37"/>
                </a:solidFill>
              </a:rPr>
              <a:t> the </a:t>
            </a:r>
            <a:r>
              <a:rPr lang="pl-PL" sz="1200" b="1" dirty="0" err="1">
                <a:solidFill>
                  <a:srgbClr val="007A37"/>
                </a:solidFill>
              </a:rPr>
              <a:t>students</a:t>
            </a:r>
            <a:r>
              <a:rPr lang="pl-PL" sz="1200" b="1" dirty="0">
                <a:solidFill>
                  <a:srgbClr val="007A37"/>
                </a:solidFill>
              </a:rPr>
              <a:t> with the </a:t>
            </a:r>
            <a:r>
              <a:rPr lang="pl-PL" sz="1200" b="1" dirty="0" err="1">
                <a:solidFill>
                  <a:srgbClr val="007A37"/>
                </a:solidFill>
              </a:rPr>
              <a:t>logistic</a:t>
            </a:r>
            <a:r>
              <a:rPr lang="pl-PL" sz="1200" b="1" dirty="0">
                <a:solidFill>
                  <a:srgbClr val="007A37"/>
                </a:solidFill>
              </a:rPr>
              <a:t> </a:t>
            </a:r>
            <a:r>
              <a:rPr lang="pl-PL" sz="1200" b="1" dirty="0" err="1">
                <a:solidFill>
                  <a:srgbClr val="007A37"/>
                </a:solidFill>
              </a:rPr>
              <a:t>details</a:t>
            </a:r>
            <a:r>
              <a:rPr lang="pl-PL" sz="1200" b="1" dirty="0">
                <a:solidFill>
                  <a:srgbClr val="007A37"/>
                </a:solidFill>
              </a:rPr>
              <a:t>. </a:t>
            </a:r>
          </a:p>
          <a:p>
            <a:pPr marL="171450" lvl="0" indent="-171450">
              <a:buFontTx/>
              <a:buChar char="-"/>
            </a:pPr>
            <a:endParaRPr lang="pl-PL" sz="1200" b="1" dirty="0">
              <a:solidFill>
                <a:srgbClr val="007A37"/>
              </a:solidFill>
            </a:endParaRPr>
          </a:p>
          <a:p>
            <a:r>
              <a:rPr lang="pl-PL" sz="1200" b="1" dirty="0">
                <a:solidFill>
                  <a:srgbClr val="FF0000"/>
                </a:solidFill>
              </a:rPr>
              <a:t>11) COLLECT </a:t>
            </a:r>
            <a:r>
              <a:rPr lang="pl-PL" sz="1200" b="1" dirty="0" err="1">
                <a:solidFill>
                  <a:srgbClr val="FF0000"/>
                </a:solidFill>
              </a:rPr>
              <a:t>OLAs</a:t>
            </a:r>
            <a:r>
              <a:rPr lang="pl-PL" sz="1200" b="1" dirty="0">
                <a:solidFill>
                  <a:srgbClr val="FF0000"/>
                </a:solidFill>
              </a:rPr>
              <a:t>:</a:t>
            </a:r>
          </a:p>
          <a:p>
            <a:pPr marL="171450" lvl="0" indent="-171450">
              <a:buFontTx/>
              <a:buChar char="-"/>
            </a:pPr>
            <a:r>
              <a:rPr lang="pl-PL" sz="1200" b="1" dirty="0">
                <a:solidFill>
                  <a:srgbClr val="007A37"/>
                </a:solidFill>
              </a:rPr>
              <a:t>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sends</a:t>
            </a:r>
            <a:r>
              <a:rPr lang="pl-PL" sz="1200" b="1" dirty="0">
                <a:solidFill>
                  <a:srgbClr val="007A37"/>
                </a:solidFill>
              </a:rPr>
              <a:t>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full</a:t>
            </a:r>
            <a:r>
              <a:rPr lang="pl-PL" sz="1200" b="1" dirty="0">
                <a:solidFill>
                  <a:srgbClr val="007A37"/>
                </a:solidFill>
              </a:rPr>
              <a:t> info </a:t>
            </a:r>
            <a:r>
              <a:rPr lang="pl-PL" sz="1200" b="1" dirty="0" err="1">
                <a:solidFill>
                  <a:srgbClr val="007A37"/>
                </a:solidFill>
              </a:rPr>
              <a:t>required</a:t>
            </a:r>
            <a:r>
              <a:rPr lang="pl-PL" sz="1200" b="1" dirty="0">
                <a:solidFill>
                  <a:srgbClr val="007A37"/>
                </a:solidFill>
              </a:rPr>
              <a:t> to </a:t>
            </a:r>
            <a:r>
              <a:rPr lang="pl-PL" sz="1200" b="1" dirty="0" err="1">
                <a:solidFill>
                  <a:srgbClr val="007A37"/>
                </a:solidFill>
              </a:rPr>
              <a:t>complete</a:t>
            </a:r>
            <a:r>
              <a:rPr lang="pl-PL" sz="1200" b="1" dirty="0">
                <a:solidFill>
                  <a:srgbClr val="007A37"/>
                </a:solidFill>
              </a:rPr>
              <a:t> the OLA (Online Learning Agreement) </a:t>
            </a:r>
            <a:r>
              <a:rPr lang="pl-PL" sz="1200" b="1" dirty="0" err="1">
                <a:solidFill>
                  <a:srgbClr val="007A37"/>
                </a:solidFill>
              </a:rPr>
              <a:t>including</a:t>
            </a:r>
            <a:r>
              <a:rPr lang="pl-PL" sz="1200" b="1" dirty="0">
                <a:solidFill>
                  <a:srgbClr val="007A37"/>
                </a:solidFill>
              </a:rPr>
              <a:t> </a:t>
            </a:r>
            <a:r>
              <a:rPr lang="pl-PL" sz="1200" b="1" dirty="0" err="1">
                <a:solidFill>
                  <a:srgbClr val="007A37"/>
                </a:solidFill>
              </a:rPr>
              <a:t>details</a:t>
            </a:r>
            <a:r>
              <a:rPr lang="pl-PL" sz="1200" b="1" dirty="0">
                <a:solidFill>
                  <a:srgbClr val="007A37"/>
                </a:solidFill>
              </a:rPr>
              <a:t> </a:t>
            </a:r>
            <a:r>
              <a:rPr lang="pl-PL" sz="1200" b="1" dirty="0" err="1">
                <a:solidFill>
                  <a:srgbClr val="007A37"/>
                </a:solidFill>
              </a:rPr>
              <a:t>such</a:t>
            </a:r>
            <a:r>
              <a:rPr lang="pl-PL" sz="1200" b="1" dirty="0">
                <a:solidFill>
                  <a:srgbClr val="007A37"/>
                </a:solidFill>
              </a:rPr>
              <a:t> as: BIP/</a:t>
            </a:r>
            <a:r>
              <a:rPr lang="pl-PL" sz="1200" b="1" dirty="0" err="1">
                <a:solidFill>
                  <a:srgbClr val="007A37"/>
                </a:solidFill>
              </a:rPr>
              <a:t>course</a:t>
            </a:r>
            <a:r>
              <a:rPr lang="pl-PL" sz="1200" b="1" dirty="0">
                <a:solidFill>
                  <a:srgbClr val="007A37"/>
                </a:solidFill>
              </a:rPr>
              <a:t> </a:t>
            </a:r>
            <a:r>
              <a:rPr lang="pl-PL" sz="1200" b="1" dirty="0" err="1">
                <a:solidFill>
                  <a:srgbClr val="007A37"/>
                </a:solidFill>
              </a:rPr>
              <a:t>code</a:t>
            </a:r>
            <a:r>
              <a:rPr lang="pl-PL" sz="1200" b="1" dirty="0">
                <a:solidFill>
                  <a:srgbClr val="007A37"/>
                </a:solidFill>
              </a:rPr>
              <a:t>, </a:t>
            </a:r>
            <a:r>
              <a:rPr lang="pl-PL" sz="1200" b="1" dirty="0" err="1">
                <a:solidFill>
                  <a:srgbClr val="007A37"/>
                </a:solidFill>
              </a:rPr>
              <a:t>description</a:t>
            </a:r>
            <a:r>
              <a:rPr lang="pl-PL" sz="1200" b="1" dirty="0">
                <a:solidFill>
                  <a:srgbClr val="007A37"/>
                </a:solidFill>
              </a:rPr>
              <a:t> of the </a:t>
            </a:r>
            <a:r>
              <a:rPr lang="pl-PL" sz="1200" b="1" dirty="0" err="1">
                <a:solidFill>
                  <a:srgbClr val="007A37"/>
                </a:solidFill>
              </a:rPr>
              <a:t>virtual</a:t>
            </a:r>
            <a:r>
              <a:rPr lang="pl-PL" sz="1200" b="1" dirty="0">
                <a:solidFill>
                  <a:srgbClr val="007A37"/>
                </a:solidFill>
              </a:rPr>
              <a:t> part, </a:t>
            </a:r>
            <a:r>
              <a:rPr lang="pl-PL" sz="1200" b="1" dirty="0" err="1">
                <a:solidFill>
                  <a:srgbClr val="007A37"/>
                </a:solidFill>
              </a:rPr>
              <a:t>name</a:t>
            </a:r>
            <a:r>
              <a:rPr lang="pl-PL" sz="1200" b="1" dirty="0">
                <a:solidFill>
                  <a:srgbClr val="007A37"/>
                </a:solidFill>
              </a:rPr>
              <a:t> and email of the </a:t>
            </a:r>
            <a:r>
              <a:rPr lang="pl-PL" sz="1200" b="1" dirty="0" err="1">
                <a:solidFill>
                  <a:srgbClr val="007A37"/>
                </a:solidFill>
              </a:rPr>
              <a:t>responsible</a:t>
            </a:r>
            <a:r>
              <a:rPr lang="pl-PL" sz="1200" b="1" dirty="0">
                <a:solidFill>
                  <a:srgbClr val="007A37"/>
                </a:solidFill>
              </a:rPr>
              <a:t> person)</a:t>
            </a:r>
          </a:p>
          <a:p>
            <a:pPr marL="171450" lvl="0" indent="-171450">
              <a:buFontTx/>
              <a:buChar char="-"/>
            </a:pPr>
            <a:r>
              <a:rPr lang="pl-PL" sz="1200" b="1" dirty="0">
                <a:solidFill>
                  <a:srgbClr val="007A37"/>
                </a:solidFill>
              </a:rPr>
              <a:t>The </a:t>
            </a:r>
            <a:r>
              <a:rPr lang="pl-PL" sz="1200" b="1" dirty="0" err="1">
                <a:solidFill>
                  <a:srgbClr val="007A37"/>
                </a:solidFill>
              </a:rPr>
              <a:t>Scientific</a:t>
            </a:r>
            <a:r>
              <a:rPr lang="pl-PL" sz="1200" b="1" dirty="0">
                <a:solidFill>
                  <a:srgbClr val="007A37"/>
                </a:solidFill>
              </a:rPr>
              <a:t> </a:t>
            </a:r>
            <a:r>
              <a:rPr lang="pl-PL" sz="1200" b="1" dirty="0" err="1">
                <a:solidFill>
                  <a:srgbClr val="007A37"/>
                </a:solidFill>
              </a:rPr>
              <a:t>Coordinator</a:t>
            </a:r>
            <a:r>
              <a:rPr lang="pl-PL" sz="1200" b="1" dirty="0">
                <a:solidFill>
                  <a:srgbClr val="007A37"/>
                </a:solidFill>
              </a:rPr>
              <a:t> </a:t>
            </a:r>
            <a:r>
              <a:rPr lang="pl-PL" sz="1200" b="1" dirty="0" err="1">
                <a:solidFill>
                  <a:srgbClr val="007A37"/>
                </a:solidFill>
              </a:rPr>
              <a:t>signs</a:t>
            </a:r>
            <a:r>
              <a:rPr lang="pl-PL" sz="1200" b="1" dirty="0">
                <a:solidFill>
                  <a:srgbClr val="007A37"/>
                </a:solidFill>
              </a:rPr>
              <a:t> </a:t>
            </a:r>
            <a:r>
              <a:rPr lang="pl-PL" sz="1200" b="1" dirty="0" err="1">
                <a:solidFill>
                  <a:srgbClr val="007A37"/>
                </a:solidFill>
              </a:rPr>
              <a:t>OLAs</a:t>
            </a:r>
            <a:r>
              <a:rPr lang="pl-PL" sz="1200" b="1" dirty="0">
                <a:solidFill>
                  <a:srgbClr val="007A37"/>
                </a:solidFill>
              </a:rPr>
              <a:t> of </a:t>
            </a:r>
            <a:r>
              <a:rPr lang="pl-PL" sz="1200" b="1" dirty="0" err="1">
                <a:solidFill>
                  <a:srgbClr val="007A37"/>
                </a:solidFill>
              </a:rPr>
              <a:t>all</a:t>
            </a:r>
            <a:r>
              <a:rPr lang="pl-PL" sz="1200" b="1" dirty="0">
                <a:solidFill>
                  <a:srgbClr val="007A37"/>
                </a:solidFill>
              </a:rPr>
              <a:t> </a:t>
            </a:r>
            <a:r>
              <a:rPr lang="pl-PL" sz="1200" b="1" dirty="0" err="1">
                <a:solidFill>
                  <a:srgbClr val="007A37"/>
                </a:solidFill>
              </a:rPr>
              <a:t>accepted</a:t>
            </a:r>
            <a:r>
              <a:rPr lang="pl-PL" sz="1200" b="1" dirty="0">
                <a:solidFill>
                  <a:srgbClr val="007A37"/>
                </a:solidFill>
              </a:rPr>
              <a:t> </a:t>
            </a:r>
            <a:r>
              <a:rPr lang="pl-PL" sz="1200" b="1" dirty="0" err="1">
                <a:solidFill>
                  <a:srgbClr val="007A37"/>
                </a:solidFill>
              </a:rPr>
              <a:t>students</a:t>
            </a:r>
            <a:r>
              <a:rPr lang="pl-PL" sz="1200" b="1" dirty="0">
                <a:solidFill>
                  <a:srgbClr val="007A37"/>
                </a:solidFill>
              </a:rPr>
              <a:t>.</a:t>
            </a:r>
          </a:p>
          <a:p>
            <a:pPr lvl="0"/>
            <a:endParaRPr lang="pl-PL" sz="1200" b="1" dirty="0">
              <a:solidFill>
                <a:srgbClr val="007A37"/>
              </a:solidFill>
            </a:endParaRPr>
          </a:p>
          <a:p>
            <a:r>
              <a:rPr lang="pl-PL" sz="1200" b="1" dirty="0">
                <a:solidFill>
                  <a:srgbClr val="FF0000"/>
                </a:solidFill>
              </a:rPr>
              <a:t>12) ENJOY YOUR BIP </a:t>
            </a:r>
            <a:r>
              <a:rPr lang="pl-PL" sz="1200" b="1" dirty="0">
                <a:solidFill>
                  <a:srgbClr val="FF0000"/>
                </a:solidFill>
                <a:sym typeface="Wingdings" panose="05000000000000000000" pitchFamily="2" charset="2"/>
              </a:rPr>
              <a:t></a:t>
            </a:r>
            <a:endParaRPr lang="pl-PL" sz="1200" b="1" dirty="0">
              <a:solidFill>
                <a:srgbClr val="007A37"/>
              </a:solidFill>
            </a:endParaRPr>
          </a:p>
          <a:p>
            <a:pPr marL="171450" lvl="0" indent="-171450">
              <a:buFontTx/>
              <a:buChar char="-"/>
            </a:pPr>
            <a:r>
              <a:rPr lang="pl-PL" sz="1200" b="1" dirty="0" err="1">
                <a:solidFill>
                  <a:srgbClr val="007A37"/>
                </a:solidFill>
              </a:rPr>
              <a:t>Don’f</a:t>
            </a:r>
            <a:r>
              <a:rPr lang="pl-PL" sz="1200" b="1" dirty="0">
                <a:solidFill>
                  <a:srgbClr val="007A37"/>
                </a:solidFill>
              </a:rPr>
              <a:t> </a:t>
            </a:r>
            <a:r>
              <a:rPr lang="pl-PL" sz="1200" b="1" dirty="0" err="1">
                <a:solidFill>
                  <a:srgbClr val="007A37"/>
                </a:solidFill>
              </a:rPr>
              <a:t>forget</a:t>
            </a:r>
            <a:r>
              <a:rPr lang="pl-PL" sz="1200" b="1" dirty="0">
                <a:solidFill>
                  <a:srgbClr val="007A37"/>
                </a:solidFill>
              </a:rPr>
              <a:t> to </a:t>
            </a:r>
            <a:r>
              <a:rPr lang="pl-PL" sz="1200" b="1" dirty="0" err="1">
                <a:solidFill>
                  <a:srgbClr val="007A37"/>
                </a:solidFill>
              </a:rPr>
              <a:t>provide</a:t>
            </a:r>
            <a:r>
              <a:rPr lang="pl-PL" sz="1200" b="1" dirty="0">
                <a:solidFill>
                  <a:srgbClr val="007A37"/>
                </a:solidFill>
              </a:rPr>
              <a:t> the </a:t>
            </a:r>
            <a:r>
              <a:rPr lang="pl-PL" sz="1200" b="1" dirty="0" err="1">
                <a:solidFill>
                  <a:srgbClr val="007A37"/>
                </a:solidFill>
              </a:rPr>
              <a:t>students</a:t>
            </a:r>
            <a:r>
              <a:rPr lang="pl-PL" sz="1200" b="1" dirty="0">
                <a:solidFill>
                  <a:srgbClr val="007A37"/>
                </a:solidFill>
              </a:rPr>
              <a:t> and </a:t>
            </a:r>
            <a:r>
              <a:rPr lang="pl-PL" sz="1200" b="1" dirty="0" err="1">
                <a:solidFill>
                  <a:srgbClr val="007A37"/>
                </a:solidFill>
              </a:rPr>
              <a:t>staff</a:t>
            </a:r>
            <a:r>
              <a:rPr lang="pl-PL" sz="1200" b="1" dirty="0">
                <a:solidFill>
                  <a:srgbClr val="007A37"/>
                </a:solidFill>
              </a:rPr>
              <a:t> with the </a:t>
            </a:r>
            <a:r>
              <a:rPr lang="pl-PL" sz="1200" b="1" dirty="0" err="1">
                <a:solidFill>
                  <a:srgbClr val="007A37"/>
                </a:solidFill>
              </a:rPr>
              <a:t>Certificates</a:t>
            </a:r>
            <a:r>
              <a:rPr lang="pl-PL" sz="1200" b="1" dirty="0">
                <a:solidFill>
                  <a:srgbClr val="007A37"/>
                </a:solidFill>
              </a:rPr>
              <a:t> of </a:t>
            </a:r>
            <a:r>
              <a:rPr lang="pl-PL" sz="1200" b="1" dirty="0" err="1">
                <a:solidFill>
                  <a:srgbClr val="007A37"/>
                </a:solidFill>
              </a:rPr>
              <a:t>attendance</a:t>
            </a:r>
            <a:r>
              <a:rPr lang="pl-PL" sz="1200" b="1" dirty="0">
                <a:solidFill>
                  <a:srgbClr val="007A37"/>
                </a:solidFill>
              </a:rPr>
              <a:t> upon </a:t>
            </a:r>
            <a:r>
              <a:rPr lang="pl-PL" sz="1200" b="1" dirty="0" err="1">
                <a:solidFill>
                  <a:srgbClr val="007A37"/>
                </a:solidFill>
              </a:rPr>
              <a:t>your</a:t>
            </a:r>
            <a:r>
              <a:rPr lang="pl-PL" sz="1200" b="1" dirty="0">
                <a:solidFill>
                  <a:srgbClr val="007A37"/>
                </a:solidFill>
              </a:rPr>
              <a:t> </a:t>
            </a:r>
            <a:r>
              <a:rPr lang="pl-PL" sz="1200" b="1" dirty="0" err="1">
                <a:solidFill>
                  <a:srgbClr val="007A37"/>
                </a:solidFill>
              </a:rPr>
              <a:t>onsite</a:t>
            </a:r>
            <a:r>
              <a:rPr lang="pl-PL" sz="1200" b="1" dirty="0">
                <a:solidFill>
                  <a:srgbClr val="007A37"/>
                </a:solidFill>
              </a:rPr>
              <a:t> part of the BIP </a:t>
            </a:r>
            <a:r>
              <a:rPr lang="pl-PL" sz="1200" b="1" dirty="0" err="1">
                <a:solidFill>
                  <a:srgbClr val="007A37"/>
                </a:solidFill>
              </a:rPr>
              <a:t>is</a:t>
            </a:r>
            <a:r>
              <a:rPr lang="pl-PL" sz="1200" b="1" dirty="0">
                <a:solidFill>
                  <a:srgbClr val="007A37"/>
                </a:solidFill>
              </a:rPr>
              <a:t> </a:t>
            </a:r>
            <a:r>
              <a:rPr lang="pl-PL" sz="1200" b="1" dirty="0" err="1">
                <a:solidFill>
                  <a:srgbClr val="007A37"/>
                </a:solidFill>
              </a:rPr>
              <a:t>completed</a:t>
            </a:r>
            <a:endParaRPr lang="pl-PL" sz="1200" b="1" dirty="0">
              <a:solidFill>
                <a:srgbClr val="007A37"/>
              </a:solidFill>
            </a:endParaRPr>
          </a:p>
          <a:p>
            <a:pPr marL="171450" lvl="0" indent="-171450">
              <a:buFontTx/>
              <a:buChar char="-"/>
            </a:pPr>
            <a:r>
              <a:rPr lang="pl-PL" sz="1200" b="1" dirty="0">
                <a:solidFill>
                  <a:srgbClr val="007A37"/>
                </a:solidFill>
              </a:rPr>
              <a:t>The </a:t>
            </a:r>
            <a:r>
              <a:rPr lang="pl-PL" sz="1200" b="1" dirty="0" err="1">
                <a:solidFill>
                  <a:srgbClr val="007A37"/>
                </a:solidFill>
              </a:rPr>
              <a:t>final</a:t>
            </a:r>
            <a:r>
              <a:rPr lang="pl-PL" sz="1200" b="1" dirty="0">
                <a:solidFill>
                  <a:srgbClr val="007A37"/>
                </a:solidFill>
              </a:rPr>
              <a:t> </a:t>
            </a:r>
            <a:r>
              <a:rPr lang="pl-PL" sz="1200" b="1" dirty="0" err="1">
                <a:solidFill>
                  <a:srgbClr val="007A37"/>
                </a:solidFill>
              </a:rPr>
              <a:t>Certificates</a:t>
            </a:r>
            <a:r>
              <a:rPr lang="pl-PL" sz="1200" b="1" dirty="0">
                <a:solidFill>
                  <a:srgbClr val="007A37"/>
                </a:solidFill>
              </a:rPr>
              <a:t> (</a:t>
            </a:r>
            <a:r>
              <a:rPr lang="pl-PL" sz="1200" b="1" dirty="0" err="1">
                <a:solidFill>
                  <a:srgbClr val="007A37"/>
                </a:solidFill>
              </a:rPr>
              <a:t>together</a:t>
            </a:r>
            <a:r>
              <a:rPr lang="pl-PL" sz="1200" b="1" dirty="0">
                <a:solidFill>
                  <a:srgbClr val="007A37"/>
                </a:solidFill>
              </a:rPr>
              <a:t> with </a:t>
            </a:r>
            <a:r>
              <a:rPr lang="pl-PL" sz="1200" b="1" dirty="0" err="1">
                <a:solidFill>
                  <a:srgbClr val="007A37"/>
                </a:solidFill>
              </a:rPr>
              <a:t>Transcripts</a:t>
            </a:r>
            <a:r>
              <a:rPr lang="pl-PL" sz="1200" b="1" dirty="0">
                <a:solidFill>
                  <a:srgbClr val="007A37"/>
                </a:solidFill>
              </a:rPr>
              <a:t> of </a:t>
            </a:r>
            <a:r>
              <a:rPr lang="pl-PL" sz="1200" b="1" dirty="0" err="1">
                <a:solidFill>
                  <a:srgbClr val="007A37"/>
                </a:solidFill>
              </a:rPr>
              <a:t>records</a:t>
            </a:r>
            <a:r>
              <a:rPr lang="pl-PL" sz="1200" b="1" dirty="0">
                <a:solidFill>
                  <a:srgbClr val="007A37"/>
                </a:solidFill>
              </a:rPr>
              <a:t>) </a:t>
            </a:r>
            <a:r>
              <a:rPr lang="pl-PL" sz="1200" b="1" dirty="0" err="1">
                <a:solidFill>
                  <a:srgbClr val="007A37"/>
                </a:solidFill>
              </a:rPr>
              <a:t>should</a:t>
            </a:r>
            <a:r>
              <a:rPr lang="pl-PL" sz="1200" b="1" dirty="0">
                <a:solidFill>
                  <a:srgbClr val="007A37"/>
                </a:solidFill>
              </a:rPr>
              <a:t> be </a:t>
            </a:r>
            <a:r>
              <a:rPr lang="pl-PL" sz="1200" b="1" dirty="0" err="1">
                <a:solidFill>
                  <a:srgbClr val="007A37"/>
                </a:solidFill>
              </a:rPr>
              <a:t>issued</a:t>
            </a:r>
            <a:r>
              <a:rPr lang="pl-PL" sz="1200" b="1" dirty="0">
                <a:solidFill>
                  <a:srgbClr val="007A37"/>
                </a:solidFill>
              </a:rPr>
              <a:t> upon the </a:t>
            </a:r>
            <a:r>
              <a:rPr lang="pl-PL" sz="1200" b="1" dirty="0" err="1">
                <a:solidFill>
                  <a:srgbClr val="007A37"/>
                </a:solidFill>
              </a:rPr>
              <a:t>whole</a:t>
            </a:r>
            <a:r>
              <a:rPr lang="pl-PL" sz="1200" b="1" dirty="0">
                <a:solidFill>
                  <a:srgbClr val="007A37"/>
                </a:solidFill>
              </a:rPr>
              <a:t> BIP </a:t>
            </a:r>
            <a:r>
              <a:rPr lang="pl-PL" sz="1200" b="1" dirty="0" err="1">
                <a:solidFill>
                  <a:srgbClr val="007A37"/>
                </a:solidFill>
              </a:rPr>
              <a:t>is</a:t>
            </a:r>
            <a:r>
              <a:rPr lang="pl-PL" sz="1200" b="1" dirty="0">
                <a:solidFill>
                  <a:srgbClr val="007A37"/>
                </a:solidFill>
              </a:rPr>
              <a:t> </a:t>
            </a:r>
            <a:r>
              <a:rPr lang="pl-PL" sz="1200" b="1" dirty="0" err="1">
                <a:solidFill>
                  <a:srgbClr val="007A37"/>
                </a:solidFill>
              </a:rPr>
              <a:t>completed</a:t>
            </a:r>
            <a:r>
              <a:rPr lang="pl-PL" sz="1200" b="1" dirty="0">
                <a:solidFill>
                  <a:srgbClr val="007A37"/>
                </a:solidFill>
              </a:rPr>
              <a:t>.</a:t>
            </a:r>
          </a:p>
          <a:p>
            <a:pPr marL="171450" indent="-171450">
              <a:buFontTx/>
              <a:buChar char="-"/>
            </a:pPr>
            <a:endParaRPr lang="pl-PL" sz="1200" b="1" dirty="0">
              <a:solidFill>
                <a:srgbClr val="007A37"/>
              </a:solidFill>
            </a:endParaRPr>
          </a:p>
          <a:p>
            <a:endParaRPr lang="pl-PL" sz="1200" b="1" dirty="0">
              <a:solidFill>
                <a:srgbClr val="FF0000"/>
              </a:solidFill>
            </a:endParaRPr>
          </a:p>
          <a:p>
            <a:pPr lvl="0"/>
            <a:endParaRPr lang="en-US" sz="1200" dirty="0">
              <a:solidFill>
                <a:srgbClr val="007A37"/>
              </a:solidFill>
            </a:endParaRPr>
          </a:p>
          <a:p>
            <a:pPr marL="0" marR="0" lvl="0" indent="0" algn="l" rtl="0">
              <a:lnSpc>
                <a:spcPct val="100000"/>
              </a:lnSpc>
              <a:spcBef>
                <a:spcPts val="0"/>
              </a:spcBef>
              <a:spcAft>
                <a:spcPts val="0"/>
              </a:spcAft>
              <a:buNone/>
            </a:pPr>
            <a:endParaRPr lang="pl-PL" sz="1200" b="1" dirty="0">
              <a:solidFill>
                <a:srgbClr val="007A37"/>
              </a:solidFill>
            </a:endParaRPr>
          </a:p>
        </p:txBody>
      </p:sp>
    </p:spTree>
    <p:extLst>
      <p:ext uri="{BB962C8B-B14F-4D97-AF65-F5344CB8AC3E}">
        <p14:creationId xmlns:p14="http://schemas.microsoft.com/office/powerpoint/2010/main" val="363140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dirty="0"/>
              <a:t>                    </a:t>
            </a:r>
            <a:endParaRPr dirty="0"/>
          </a:p>
        </p:txBody>
      </p:sp>
      <p:sp>
        <p:nvSpPr>
          <p:cNvPr id="120" name="Google Shape;120;p5"/>
          <p:cNvSpPr txBox="1"/>
          <p:nvPr/>
        </p:nvSpPr>
        <p:spPr>
          <a:xfrm>
            <a:off x="508400" y="-41624"/>
            <a:ext cx="7477200" cy="26006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None/>
            </a:pPr>
            <a:r>
              <a:rPr lang="pl-PL" sz="1600" i="0" strike="noStrike" cap="none" dirty="0">
                <a:solidFill>
                  <a:srgbClr val="007A37"/>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rgbClr val="007A37"/>
              </a:solidFill>
              <a:latin typeface="Arial"/>
              <a:ea typeface="Arial"/>
              <a:cs typeface="Arial"/>
              <a:sym typeface="Arial"/>
            </a:endParaRPr>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6350" marR="0" lvl="0" algn="l" rtl="0">
              <a:lnSpc>
                <a:spcPct val="100000"/>
              </a:lnSpc>
              <a:spcBef>
                <a:spcPts val="0"/>
              </a:spcBef>
              <a:spcAft>
                <a:spcPts val="0"/>
              </a:spcAft>
              <a:buClr>
                <a:schemeClr val="dk1"/>
              </a:buClr>
              <a:buSzPts val="1300"/>
            </a:pPr>
            <a:r>
              <a:rPr lang="en-US" sz="1300" b="0" i="0" u="none" strike="noStrike" cap="none" dirty="0">
                <a:solidFill>
                  <a:srgbClr val="007A37"/>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300" b="0" i="0" u="none" strike="noStrike" cap="none" dirty="0">
                <a:solidFill>
                  <a:srgbClr val="007A37"/>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300" b="0" i="0" u="none" strike="noStrike" cap="none" dirty="0">
                <a:solidFill>
                  <a:srgbClr val="007A37"/>
                </a:solidFill>
                <a:latin typeface="Arial"/>
                <a:ea typeface="Arial"/>
                <a:cs typeface="Arial"/>
                <a:sym typeface="Arial"/>
              </a:rPr>
              <a:t>      </a:t>
            </a: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p:txBody>
      </p:sp>
      <p:sp>
        <p:nvSpPr>
          <p:cNvPr id="2" name="Prostokąt 1">
            <a:extLst>
              <a:ext uri="{FF2B5EF4-FFF2-40B4-BE49-F238E27FC236}">
                <a16:creationId xmlns:a16="http://schemas.microsoft.com/office/drawing/2014/main" id="{55274F8F-CDD4-41AC-BF54-763C642A83FD}"/>
              </a:ext>
            </a:extLst>
          </p:cNvPr>
          <p:cNvSpPr/>
          <p:nvPr/>
        </p:nvSpPr>
        <p:spPr>
          <a:xfrm>
            <a:off x="877349" y="284365"/>
            <a:ext cx="7275153" cy="4581960"/>
          </a:xfrm>
          <a:prstGeom prst="rect">
            <a:avLst/>
          </a:prstGeom>
        </p:spPr>
        <p:txBody>
          <a:bodyPr wrap="square">
            <a:spAutoFit/>
          </a:bodyPr>
          <a:lstStyle/>
          <a:p>
            <a:pPr algn="ctr">
              <a:lnSpc>
                <a:spcPct val="107000"/>
              </a:lnSpc>
            </a:pPr>
            <a:endParaRPr lang="pl-PL" sz="1600" b="1" u="sng" dirty="0">
              <a:solidFill>
                <a:srgbClr val="FF0000"/>
              </a:solidFill>
            </a:endParaRPr>
          </a:p>
          <a:p>
            <a:pPr algn="ctr">
              <a:lnSpc>
                <a:spcPct val="107000"/>
              </a:lnSpc>
            </a:pPr>
            <a:r>
              <a:rPr lang="pl-PL" sz="1600" b="1" u="sng" dirty="0" err="1">
                <a:solidFill>
                  <a:srgbClr val="FF0000"/>
                </a:solidFill>
              </a:rPr>
              <a:t>BIPs</a:t>
            </a:r>
            <a:r>
              <a:rPr lang="pl-PL" sz="1600" b="1" u="sng" dirty="0">
                <a:solidFill>
                  <a:srgbClr val="FF0000"/>
                </a:solidFill>
              </a:rPr>
              <a:t> – </a:t>
            </a:r>
            <a:r>
              <a:rPr lang="pl-PL" sz="1600" b="1" u="sng" dirty="0" err="1">
                <a:solidFill>
                  <a:srgbClr val="FF0000"/>
                </a:solidFill>
              </a:rPr>
              <a:t>suggestions</a:t>
            </a:r>
            <a:r>
              <a:rPr lang="pl-PL" sz="1600" b="1" u="sng" dirty="0">
                <a:solidFill>
                  <a:srgbClr val="FF0000"/>
                </a:solidFill>
              </a:rPr>
              <a:t> and </a:t>
            </a:r>
            <a:r>
              <a:rPr lang="pl-PL" sz="1600" b="1" u="sng" dirty="0" err="1">
                <a:solidFill>
                  <a:srgbClr val="FF0000"/>
                </a:solidFill>
              </a:rPr>
              <a:t>tips</a:t>
            </a:r>
            <a:endParaRPr lang="pl-PL" sz="1600" b="1" u="sng" dirty="0">
              <a:solidFill>
                <a:srgbClr val="FF0000"/>
              </a:solidFill>
            </a:endParaRPr>
          </a:p>
          <a:p>
            <a:pPr algn="ctr">
              <a:lnSpc>
                <a:spcPct val="107000"/>
              </a:lnSpc>
            </a:pPr>
            <a:endParaRPr lang="pl-PL" b="1" dirty="0">
              <a:solidFill>
                <a:srgbClr val="007A37"/>
              </a:solidFill>
            </a:endParaRPr>
          </a:p>
          <a:p>
            <a:pPr algn="just">
              <a:lnSpc>
                <a:spcPct val="107000"/>
              </a:lnSpc>
            </a:pPr>
            <a:r>
              <a:rPr lang="pl-PL" sz="1200" b="1" dirty="0">
                <a:solidFill>
                  <a:srgbClr val="007A37"/>
                </a:solidFill>
              </a:rPr>
              <a:t>SOCIALIZING/CULTURAL ACTIVITIES</a:t>
            </a:r>
          </a:p>
          <a:p>
            <a:pPr marL="285750" indent="-171450">
              <a:buFontTx/>
              <a:buChar char="-"/>
            </a:pPr>
            <a:r>
              <a:rPr lang="pl-PL" sz="1200" b="1" dirty="0" err="1">
                <a:solidFill>
                  <a:srgbClr val="007A37"/>
                </a:solidFill>
              </a:rPr>
              <a:t>students</a:t>
            </a:r>
            <a:r>
              <a:rPr lang="pl-PL" sz="1200" b="1" dirty="0">
                <a:solidFill>
                  <a:srgbClr val="007A37"/>
                </a:solidFill>
              </a:rPr>
              <a:t> </a:t>
            </a:r>
            <a:r>
              <a:rPr lang="pl-PL" sz="1200" b="1" dirty="0" err="1">
                <a:solidFill>
                  <a:srgbClr val="007A37"/>
                </a:solidFill>
              </a:rPr>
              <a:t>need</a:t>
            </a:r>
            <a:r>
              <a:rPr lang="pl-PL" sz="1200" b="1" dirty="0">
                <a:solidFill>
                  <a:srgbClr val="007A37"/>
                </a:solidFill>
              </a:rPr>
              <a:t> to </a:t>
            </a:r>
            <a:r>
              <a:rPr lang="pl-PL" sz="1200" b="1" dirty="0" err="1">
                <a:solidFill>
                  <a:srgbClr val="007A37"/>
                </a:solidFill>
              </a:rPr>
              <a:t>have</a:t>
            </a:r>
            <a:r>
              <a:rPr lang="pl-PL" sz="1200" b="1" dirty="0">
                <a:solidFill>
                  <a:srgbClr val="007A37"/>
                </a:solidFill>
              </a:rPr>
              <a:t> </a:t>
            </a:r>
            <a:r>
              <a:rPr lang="pl-PL" sz="1200" b="1" dirty="0" err="1">
                <a:solidFill>
                  <a:srgbClr val="007A37"/>
                </a:solidFill>
              </a:rPr>
              <a:t>some</a:t>
            </a:r>
            <a:r>
              <a:rPr lang="pl-PL" sz="1200" b="1" dirty="0">
                <a:solidFill>
                  <a:srgbClr val="007A37"/>
                </a:solidFill>
              </a:rPr>
              <a:t> </a:t>
            </a:r>
            <a:r>
              <a:rPr lang="pl-PL" sz="1200" b="1" dirty="0" err="1">
                <a:solidFill>
                  <a:srgbClr val="007A37"/>
                </a:solidFill>
              </a:rPr>
              <a:t>activities</a:t>
            </a:r>
            <a:r>
              <a:rPr lang="pl-PL" sz="1200" b="1" dirty="0">
                <a:solidFill>
                  <a:srgbClr val="007A37"/>
                </a:solidFill>
              </a:rPr>
              <a:t> (</a:t>
            </a:r>
            <a:r>
              <a:rPr lang="pl-PL" sz="1200" b="1" dirty="0" err="1">
                <a:solidFill>
                  <a:srgbClr val="007A37"/>
                </a:solidFill>
              </a:rPr>
              <a:t>other</a:t>
            </a:r>
            <a:r>
              <a:rPr lang="pl-PL" sz="1200" b="1" dirty="0">
                <a:solidFill>
                  <a:srgbClr val="007A37"/>
                </a:solidFill>
              </a:rPr>
              <a:t> </a:t>
            </a:r>
            <a:r>
              <a:rPr lang="pl-PL" sz="1200" b="1" dirty="0" err="1">
                <a:solidFill>
                  <a:srgbClr val="007A37"/>
                </a:solidFill>
              </a:rPr>
              <a:t>than</a:t>
            </a:r>
            <a:r>
              <a:rPr lang="pl-PL" sz="1200" b="1" dirty="0">
                <a:solidFill>
                  <a:srgbClr val="007A37"/>
                </a:solidFill>
              </a:rPr>
              <a:t> </a:t>
            </a:r>
            <a:r>
              <a:rPr lang="pl-PL" sz="1200" b="1" dirty="0" err="1">
                <a:solidFill>
                  <a:srgbClr val="007A37"/>
                </a:solidFill>
              </a:rPr>
              <a:t>lectures</a:t>
            </a:r>
            <a:r>
              <a:rPr lang="pl-PL" sz="1200" b="1" dirty="0">
                <a:solidFill>
                  <a:srgbClr val="007A37"/>
                </a:solidFill>
              </a:rPr>
              <a:t>) in order to </a:t>
            </a:r>
            <a:r>
              <a:rPr lang="pl-PL" sz="1200" b="1" dirty="0" err="1">
                <a:solidFill>
                  <a:srgbClr val="007A37"/>
                </a:solidFill>
              </a:rPr>
              <a:t>meet</a:t>
            </a:r>
            <a:r>
              <a:rPr lang="pl-PL" sz="1200" b="1" dirty="0">
                <a:solidFill>
                  <a:srgbClr val="007A37"/>
                </a:solidFill>
              </a:rPr>
              <a:t> in a </a:t>
            </a:r>
            <a:r>
              <a:rPr lang="pl-PL" sz="1200" b="1" dirty="0" err="1">
                <a:solidFill>
                  <a:srgbClr val="007A37"/>
                </a:solidFill>
              </a:rPr>
              <a:t>informal</a:t>
            </a:r>
            <a:r>
              <a:rPr lang="pl-PL" sz="1200" b="1" dirty="0">
                <a:solidFill>
                  <a:srgbClr val="007A37"/>
                </a:solidFill>
              </a:rPr>
              <a:t> </a:t>
            </a:r>
            <a:r>
              <a:rPr lang="pl-PL" sz="1200" b="1" dirty="0" err="1">
                <a:solidFill>
                  <a:srgbClr val="007A37"/>
                </a:solidFill>
              </a:rPr>
              <a:t>atmosphere</a:t>
            </a:r>
            <a:endParaRPr lang="pl-PL" sz="1200" b="1" dirty="0">
              <a:solidFill>
                <a:srgbClr val="007A37"/>
              </a:solidFill>
            </a:endParaRPr>
          </a:p>
          <a:p>
            <a:pPr marL="285750" indent="-171450">
              <a:buFontTx/>
              <a:buChar char="-"/>
            </a:pPr>
            <a:r>
              <a:rPr lang="pl-PL" sz="1200" b="1" dirty="0" err="1">
                <a:solidFill>
                  <a:srgbClr val="007A37"/>
                </a:solidFill>
              </a:rPr>
              <a:t>these</a:t>
            </a:r>
            <a:r>
              <a:rPr lang="pl-PL" sz="1200" b="1" dirty="0">
                <a:solidFill>
                  <a:srgbClr val="007A37"/>
                </a:solidFill>
              </a:rPr>
              <a:t> </a:t>
            </a:r>
            <a:r>
              <a:rPr lang="pl-PL" sz="1200" b="1" dirty="0" err="1">
                <a:solidFill>
                  <a:srgbClr val="007A37"/>
                </a:solidFill>
              </a:rPr>
              <a:t>activites</a:t>
            </a:r>
            <a:r>
              <a:rPr lang="pl-PL" sz="1200" b="1" dirty="0">
                <a:solidFill>
                  <a:srgbClr val="007A37"/>
                </a:solidFill>
              </a:rPr>
              <a:t> </a:t>
            </a:r>
            <a:r>
              <a:rPr lang="pl-PL" sz="1200" b="1" dirty="0" err="1">
                <a:solidFill>
                  <a:srgbClr val="007A37"/>
                </a:solidFill>
              </a:rPr>
              <a:t>should</a:t>
            </a:r>
            <a:r>
              <a:rPr lang="pl-PL" sz="1200" b="1" dirty="0">
                <a:solidFill>
                  <a:srgbClr val="007A37"/>
                </a:solidFill>
              </a:rPr>
              <a:t> be </a:t>
            </a:r>
            <a:r>
              <a:rPr lang="pl-PL" sz="1200" b="1" dirty="0" err="1">
                <a:solidFill>
                  <a:srgbClr val="007A37"/>
                </a:solidFill>
              </a:rPr>
              <a:t>included</a:t>
            </a:r>
            <a:r>
              <a:rPr lang="pl-PL" sz="1200" b="1" dirty="0">
                <a:solidFill>
                  <a:srgbClr val="007A37"/>
                </a:solidFill>
              </a:rPr>
              <a:t> in the BIP </a:t>
            </a:r>
            <a:r>
              <a:rPr lang="pl-PL" sz="1200" b="1" dirty="0" err="1">
                <a:solidFill>
                  <a:srgbClr val="007A37"/>
                </a:solidFill>
              </a:rPr>
              <a:t>programme</a:t>
            </a:r>
            <a:r>
              <a:rPr lang="pl-PL" sz="1200" b="1" dirty="0">
                <a:solidFill>
                  <a:srgbClr val="007A37"/>
                </a:solidFill>
              </a:rPr>
              <a:t> as part of the </a:t>
            </a:r>
            <a:r>
              <a:rPr lang="pl-PL" sz="1200" b="1" dirty="0" err="1">
                <a:solidFill>
                  <a:srgbClr val="007A37"/>
                </a:solidFill>
              </a:rPr>
              <a:t>pluriculturalism</a:t>
            </a:r>
            <a:r>
              <a:rPr lang="pl-PL" sz="1200" b="1" dirty="0">
                <a:solidFill>
                  <a:srgbClr val="007A37"/>
                </a:solidFill>
              </a:rPr>
              <a:t>.</a:t>
            </a:r>
          </a:p>
          <a:p>
            <a:pPr marL="114300"/>
            <a:endParaRPr lang="pl-PL" sz="1200" b="1" dirty="0">
              <a:solidFill>
                <a:srgbClr val="007A37"/>
              </a:solidFill>
            </a:endParaRPr>
          </a:p>
          <a:p>
            <a:pPr marL="114300"/>
            <a:endParaRPr lang="pl-PL" sz="1200" b="1" dirty="0">
              <a:solidFill>
                <a:srgbClr val="007A37"/>
              </a:solidFill>
            </a:endParaRPr>
          </a:p>
          <a:p>
            <a:pPr algn="just">
              <a:lnSpc>
                <a:spcPct val="107000"/>
              </a:lnSpc>
            </a:pPr>
            <a:r>
              <a:rPr lang="pl-PL" sz="1200" b="1" dirty="0">
                <a:solidFill>
                  <a:srgbClr val="007A37"/>
                </a:solidFill>
              </a:rPr>
              <a:t>FREE TIME</a:t>
            </a:r>
          </a:p>
          <a:p>
            <a:pPr marL="285750" indent="-171450">
              <a:buFontTx/>
              <a:buChar char="-"/>
            </a:pPr>
            <a:r>
              <a:rPr lang="pl-PL" sz="1200" b="1" dirty="0">
                <a:solidFill>
                  <a:srgbClr val="007A37"/>
                </a:solidFill>
              </a:rPr>
              <a:t>for </a:t>
            </a:r>
            <a:r>
              <a:rPr lang="pl-PL" sz="1200" b="1" dirty="0" err="1">
                <a:solidFill>
                  <a:srgbClr val="007A37"/>
                </a:solidFill>
              </a:rPr>
              <a:t>many</a:t>
            </a:r>
            <a:r>
              <a:rPr lang="pl-PL" sz="1200" b="1" dirty="0">
                <a:solidFill>
                  <a:srgbClr val="007A37"/>
                </a:solidFill>
              </a:rPr>
              <a:t>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partcipation</a:t>
            </a:r>
            <a:r>
              <a:rPr lang="pl-PL" sz="1200" b="1" dirty="0">
                <a:solidFill>
                  <a:srgbClr val="007A37"/>
                </a:solidFill>
              </a:rPr>
              <a:t> in BIP </a:t>
            </a:r>
            <a:r>
              <a:rPr lang="pl-PL" sz="1200" b="1" dirty="0" err="1">
                <a:solidFill>
                  <a:srgbClr val="007A37"/>
                </a:solidFill>
              </a:rPr>
              <a:t>is</a:t>
            </a:r>
            <a:r>
              <a:rPr lang="pl-PL" sz="1200" b="1" dirty="0">
                <a:solidFill>
                  <a:srgbClr val="007A37"/>
                </a:solidFill>
              </a:rPr>
              <a:t> </a:t>
            </a:r>
            <a:r>
              <a:rPr lang="pl-PL" sz="1200" b="1" dirty="0" err="1">
                <a:solidFill>
                  <a:srgbClr val="007A37"/>
                </a:solidFill>
              </a:rPr>
              <a:t>being</a:t>
            </a:r>
            <a:r>
              <a:rPr lang="pl-PL" sz="1200" b="1" dirty="0">
                <a:solidFill>
                  <a:srgbClr val="007A37"/>
                </a:solidFill>
              </a:rPr>
              <a:t> in the </a:t>
            </a:r>
            <a:r>
              <a:rPr lang="pl-PL" sz="1200" b="1" dirty="0" err="1">
                <a:solidFill>
                  <a:srgbClr val="007A37"/>
                </a:solidFill>
              </a:rPr>
              <a:t>given</a:t>
            </a:r>
            <a:r>
              <a:rPr lang="pl-PL" sz="1200" b="1" dirty="0">
                <a:solidFill>
                  <a:srgbClr val="007A37"/>
                </a:solidFill>
              </a:rPr>
              <a:t> </a:t>
            </a:r>
            <a:r>
              <a:rPr lang="pl-PL" sz="1200" b="1" dirty="0" err="1">
                <a:solidFill>
                  <a:srgbClr val="007A37"/>
                </a:solidFill>
              </a:rPr>
              <a:t>city</a:t>
            </a:r>
            <a:r>
              <a:rPr lang="pl-PL" sz="1200" b="1" dirty="0">
                <a:solidFill>
                  <a:srgbClr val="007A37"/>
                </a:solidFill>
              </a:rPr>
              <a:t> (</a:t>
            </a:r>
            <a:r>
              <a:rPr lang="pl-PL" sz="1200" b="1" dirty="0" err="1">
                <a:solidFill>
                  <a:srgbClr val="007A37"/>
                </a:solidFill>
              </a:rPr>
              <a:t>or</a:t>
            </a:r>
            <a:r>
              <a:rPr lang="pl-PL" sz="1200" b="1" dirty="0">
                <a:solidFill>
                  <a:srgbClr val="007A37"/>
                </a:solidFill>
              </a:rPr>
              <a:t> </a:t>
            </a:r>
            <a:r>
              <a:rPr lang="pl-PL" sz="1200" b="1" dirty="0" err="1">
                <a:solidFill>
                  <a:srgbClr val="007A37"/>
                </a:solidFill>
              </a:rPr>
              <a:t>even</a:t>
            </a:r>
            <a:r>
              <a:rPr lang="pl-PL" sz="1200" b="1" dirty="0">
                <a:solidFill>
                  <a:srgbClr val="007A37"/>
                </a:solidFill>
              </a:rPr>
              <a:t> a country) for the </a:t>
            </a:r>
            <a:r>
              <a:rPr lang="pl-PL" sz="1200" b="1" dirty="0" err="1">
                <a:solidFill>
                  <a:srgbClr val="007A37"/>
                </a:solidFill>
              </a:rPr>
              <a:t>first</a:t>
            </a:r>
            <a:r>
              <a:rPr lang="pl-PL" sz="1200" b="1" dirty="0">
                <a:solidFill>
                  <a:srgbClr val="007A37"/>
                </a:solidFill>
              </a:rPr>
              <a:t> </a:t>
            </a:r>
            <a:r>
              <a:rPr lang="pl-PL" sz="1200" b="1" dirty="0" err="1">
                <a:solidFill>
                  <a:srgbClr val="007A37"/>
                </a:solidFill>
              </a:rPr>
              <a:t>time</a:t>
            </a:r>
            <a:endParaRPr lang="pl-PL" sz="1200" b="1" dirty="0">
              <a:solidFill>
                <a:srgbClr val="007A37"/>
              </a:solidFill>
            </a:endParaRPr>
          </a:p>
          <a:p>
            <a:pPr marL="285750" indent="-171450">
              <a:buFontTx/>
              <a:buChar char="-"/>
            </a:pPr>
            <a:r>
              <a:rPr lang="pl-PL" sz="1200" b="1" dirty="0">
                <a:solidFill>
                  <a:srgbClr val="007A37"/>
                </a:solidFill>
              </a:rPr>
              <a:t>the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need</a:t>
            </a:r>
            <a:r>
              <a:rPr lang="pl-PL" sz="1200" b="1" dirty="0">
                <a:solidFill>
                  <a:srgbClr val="007A37"/>
                </a:solidFill>
              </a:rPr>
              <a:t> to </a:t>
            </a:r>
            <a:r>
              <a:rPr lang="pl-PL" sz="1200" b="1" dirty="0" err="1">
                <a:solidFill>
                  <a:srgbClr val="007A37"/>
                </a:solidFill>
              </a:rPr>
              <a:t>have</a:t>
            </a:r>
            <a:r>
              <a:rPr lang="pl-PL" sz="1200" b="1" dirty="0">
                <a:solidFill>
                  <a:srgbClr val="007A37"/>
                </a:solidFill>
              </a:rPr>
              <a:t> </a:t>
            </a:r>
            <a:r>
              <a:rPr lang="pl-PL" sz="1200" b="1" dirty="0" err="1">
                <a:solidFill>
                  <a:srgbClr val="007A37"/>
                </a:solidFill>
              </a:rPr>
              <a:t>some</a:t>
            </a:r>
            <a:r>
              <a:rPr lang="pl-PL" sz="1200" b="1" dirty="0">
                <a:solidFill>
                  <a:srgbClr val="007A37"/>
                </a:solidFill>
              </a:rPr>
              <a:t> </a:t>
            </a:r>
            <a:r>
              <a:rPr lang="pl-PL" sz="1200" b="1" dirty="0" err="1">
                <a:solidFill>
                  <a:srgbClr val="007A37"/>
                </a:solidFill>
              </a:rPr>
              <a:t>time</a:t>
            </a:r>
            <a:r>
              <a:rPr lang="pl-PL" sz="1200" b="1" dirty="0">
                <a:solidFill>
                  <a:srgbClr val="007A37"/>
                </a:solidFill>
              </a:rPr>
              <a:t> for the </a:t>
            </a:r>
            <a:r>
              <a:rPr lang="pl-PL" sz="1200" b="1" dirty="0" err="1">
                <a:solidFill>
                  <a:srgbClr val="007A37"/>
                </a:solidFill>
              </a:rPr>
              <a:t>sightseeing</a:t>
            </a:r>
            <a:r>
              <a:rPr lang="pl-PL" sz="1200" b="1" dirty="0">
                <a:solidFill>
                  <a:srgbClr val="007A37"/>
                </a:solidFill>
              </a:rPr>
              <a:t>.</a:t>
            </a:r>
          </a:p>
          <a:p>
            <a:pPr marL="114300"/>
            <a:endParaRPr lang="pl-PL" sz="1200" b="1" dirty="0">
              <a:solidFill>
                <a:srgbClr val="007A37"/>
              </a:solidFill>
            </a:endParaRPr>
          </a:p>
          <a:p>
            <a:pPr marL="114300"/>
            <a:endParaRPr lang="pl-PL" sz="1200" b="1" dirty="0">
              <a:solidFill>
                <a:srgbClr val="007A37"/>
              </a:solidFill>
            </a:endParaRPr>
          </a:p>
          <a:p>
            <a:pPr algn="just">
              <a:lnSpc>
                <a:spcPct val="107000"/>
              </a:lnSpc>
            </a:pPr>
            <a:r>
              <a:rPr lang="pl-PL" sz="1200" b="1" dirty="0">
                <a:solidFill>
                  <a:srgbClr val="007A37"/>
                </a:solidFill>
              </a:rPr>
              <a:t>OVERLOADED PROGRAM</a:t>
            </a:r>
          </a:p>
          <a:p>
            <a:pPr marL="285750" indent="-171450">
              <a:buFontTx/>
              <a:buChar char="-"/>
            </a:pPr>
            <a:r>
              <a:rPr lang="pl-PL" sz="1200" b="1" dirty="0">
                <a:solidFill>
                  <a:srgbClr val="007A37"/>
                </a:solidFill>
              </a:rPr>
              <a:t>the </a:t>
            </a:r>
            <a:r>
              <a:rPr lang="pl-PL" sz="1200" b="1" dirty="0" err="1">
                <a:solidFill>
                  <a:srgbClr val="007A37"/>
                </a:solidFill>
              </a:rPr>
              <a:t>lectures</a:t>
            </a:r>
            <a:r>
              <a:rPr lang="pl-PL" sz="1200" b="1" dirty="0">
                <a:solidFill>
                  <a:srgbClr val="007A37"/>
                </a:solidFill>
              </a:rPr>
              <a:t> and </a:t>
            </a:r>
            <a:r>
              <a:rPr lang="pl-PL" sz="1200" b="1" dirty="0" err="1">
                <a:solidFill>
                  <a:srgbClr val="007A37"/>
                </a:solidFill>
              </a:rPr>
              <a:t>generally</a:t>
            </a:r>
            <a:r>
              <a:rPr lang="pl-PL" sz="1200" b="1" dirty="0">
                <a:solidFill>
                  <a:srgbClr val="007A37"/>
                </a:solidFill>
              </a:rPr>
              <a:t> the program </a:t>
            </a:r>
            <a:r>
              <a:rPr lang="pl-PL" sz="1200" b="1" dirty="0" err="1">
                <a:solidFill>
                  <a:srgbClr val="007A37"/>
                </a:solidFill>
              </a:rPr>
              <a:t>shoudn’t</a:t>
            </a:r>
            <a:r>
              <a:rPr lang="pl-PL" sz="1200" b="1" dirty="0">
                <a:solidFill>
                  <a:srgbClr val="007A37"/>
                </a:solidFill>
              </a:rPr>
              <a:t> be </a:t>
            </a:r>
            <a:r>
              <a:rPr lang="pl-PL" sz="1200" b="1" dirty="0" err="1">
                <a:solidFill>
                  <a:srgbClr val="007A37"/>
                </a:solidFill>
              </a:rPr>
              <a:t>too</a:t>
            </a:r>
            <a:r>
              <a:rPr lang="pl-PL" sz="1200" b="1" dirty="0">
                <a:solidFill>
                  <a:srgbClr val="007A37"/>
                </a:solidFill>
              </a:rPr>
              <a:t> </a:t>
            </a:r>
            <a:r>
              <a:rPr lang="pl-PL" sz="1200" b="1" dirty="0" err="1">
                <a:solidFill>
                  <a:srgbClr val="007A37"/>
                </a:solidFill>
              </a:rPr>
              <a:t>overloaded</a:t>
            </a:r>
            <a:r>
              <a:rPr lang="pl-PL" sz="1200" b="1" dirty="0">
                <a:solidFill>
                  <a:srgbClr val="007A37"/>
                </a:solidFill>
              </a:rPr>
              <a:t> and the </a:t>
            </a:r>
            <a:r>
              <a:rPr lang="pl-PL" sz="1200" b="1" dirty="0" err="1">
                <a:solidFill>
                  <a:srgbClr val="007A37"/>
                </a:solidFill>
              </a:rPr>
              <a:t>lectures</a:t>
            </a:r>
            <a:r>
              <a:rPr lang="pl-PL" sz="1200" b="1" dirty="0">
                <a:solidFill>
                  <a:srgbClr val="007A37"/>
                </a:solidFill>
              </a:rPr>
              <a:t> </a:t>
            </a:r>
            <a:r>
              <a:rPr lang="pl-PL" sz="1200" b="1" dirty="0" err="1">
                <a:solidFill>
                  <a:srgbClr val="007A37"/>
                </a:solidFill>
              </a:rPr>
              <a:t>should</a:t>
            </a:r>
            <a:r>
              <a:rPr lang="pl-PL" sz="1200" b="1" dirty="0">
                <a:solidFill>
                  <a:srgbClr val="007A37"/>
                </a:solidFill>
              </a:rPr>
              <a:t> be </a:t>
            </a:r>
            <a:r>
              <a:rPr lang="pl-PL" sz="1200" b="1" dirty="0" err="1">
                <a:solidFill>
                  <a:srgbClr val="007A37"/>
                </a:solidFill>
              </a:rPr>
              <a:t>well</a:t>
            </a:r>
            <a:r>
              <a:rPr lang="pl-PL" sz="1200" b="1" dirty="0">
                <a:solidFill>
                  <a:srgbClr val="007A37"/>
                </a:solidFill>
              </a:rPr>
              <a:t> </a:t>
            </a:r>
            <a:r>
              <a:rPr lang="pl-PL" sz="1200" b="1" dirty="0" err="1">
                <a:solidFill>
                  <a:srgbClr val="007A37"/>
                </a:solidFill>
              </a:rPr>
              <a:t>prepared</a:t>
            </a:r>
            <a:r>
              <a:rPr lang="pl-PL" sz="1200" b="1" dirty="0">
                <a:solidFill>
                  <a:srgbClr val="007A37"/>
                </a:solidFill>
              </a:rPr>
              <a:t> and not </a:t>
            </a:r>
            <a:r>
              <a:rPr lang="pl-PL" sz="1200" b="1" dirty="0" err="1">
                <a:solidFill>
                  <a:srgbClr val="007A37"/>
                </a:solidFill>
              </a:rPr>
              <a:t>boring</a:t>
            </a:r>
            <a:endParaRPr lang="pl-PL" sz="1200" b="1" dirty="0">
              <a:solidFill>
                <a:srgbClr val="007A37"/>
              </a:solidFill>
            </a:endParaRPr>
          </a:p>
          <a:p>
            <a:pPr marL="285750" indent="-171450">
              <a:buFontTx/>
              <a:buChar char="-"/>
            </a:pPr>
            <a:r>
              <a:rPr lang="pl-PL" sz="1200" b="1" dirty="0" err="1">
                <a:solidFill>
                  <a:srgbClr val="007A37"/>
                </a:solidFill>
              </a:rPr>
              <a:t>giving</a:t>
            </a:r>
            <a:r>
              <a:rPr lang="pl-PL" sz="1200" b="1" dirty="0">
                <a:solidFill>
                  <a:srgbClr val="007A37"/>
                </a:solidFill>
              </a:rPr>
              <a:t> extra </a:t>
            </a:r>
            <a:r>
              <a:rPr lang="pl-PL" sz="1200" b="1" dirty="0" err="1">
                <a:solidFill>
                  <a:srgbClr val="007A37"/>
                </a:solidFill>
              </a:rPr>
              <a:t>homeworks</a:t>
            </a:r>
            <a:r>
              <a:rPr lang="pl-PL" sz="1200" b="1" dirty="0">
                <a:solidFill>
                  <a:srgbClr val="007A37"/>
                </a:solidFill>
              </a:rPr>
              <a:t> (as </a:t>
            </a:r>
            <a:r>
              <a:rPr lang="pl-PL" sz="1200" b="1" dirty="0" err="1">
                <a:solidFill>
                  <a:srgbClr val="007A37"/>
                </a:solidFill>
              </a:rPr>
              <a:t>an</a:t>
            </a:r>
            <a:r>
              <a:rPr lang="pl-PL" sz="1200" b="1" dirty="0">
                <a:solidFill>
                  <a:srgbClr val="007A37"/>
                </a:solidFill>
              </a:rPr>
              <a:t> </a:t>
            </a:r>
            <a:r>
              <a:rPr lang="pl-PL" sz="1200" b="1" dirty="0" err="1">
                <a:solidFill>
                  <a:srgbClr val="007A37"/>
                </a:solidFill>
              </a:rPr>
              <a:t>additional</a:t>
            </a:r>
            <a:r>
              <a:rPr lang="pl-PL" sz="1200" b="1" dirty="0">
                <a:solidFill>
                  <a:srgbClr val="007A37"/>
                </a:solidFill>
              </a:rPr>
              <a:t> </a:t>
            </a:r>
            <a:r>
              <a:rPr lang="pl-PL" sz="1200" b="1" dirty="0" err="1">
                <a:solidFill>
                  <a:srgbClr val="007A37"/>
                </a:solidFill>
              </a:rPr>
              <a:t>work</a:t>
            </a:r>
            <a:r>
              <a:rPr lang="pl-PL" sz="1200" b="1" dirty="0">
                <a:solidFill>
                  <a:srgbClr val="007A37"/>
                </a:solidFill>
              </a:rPr>
              <a:t>, </a:t>
            </a:r>
            <a:r>
              <a:rPr lang="pl-PL" sz="1200" b="1" dirty="0" err="1">
                <a:solidFill>
                  <a:srgbClr val="007A37"/>
                </a:solidFill>
              </a:rPr>
              <a:t>apart</a:t>
            </a:r>
            <a:r>
              <a:rPr lang="pl-PL" sz="1200" b="1" dirty="0">
                <a:solidFill>
                  <a:srgbClr val="007A37"/>
                </a:solidFill>
              </a:rPr>
              <a:t> from the </a:t>
            </a:r>
            <a:r>
              <a:rPr lang="pl-PL" sz="1200" b="1" dirty="0" err="1">
                <a:solidFill>
                  <a:srgbClr val="007A37"/>
                </a:solidFill>
              </a:rPr>
              <a:t>final</a:t>
            </a:r>
            <a:r>
              <a:rPr lang="pl-PL" sz="1200" b="1" dirty="0">
                <a:solidFill>
                  <a:srgbClr val="007A37"/>
                </a:solidFill>
              </a:rPr>
              <a:t> </a:t>
            </a:r>
            <a:r>
              <a:rPr lang="pl-PL" sz="1200" b="1" dirty="0" err="1">
                <a:solidFill>
                  <a:srgbClr val="007A37"/>
                </a:solidFill>
              </a:rPr>
              <a:t>exams</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really</a:t>
            </a:r>
            <a:r>
              <a:rPr lang="pl-PL" sz="1200" b="1" dirty="0">
                <a:solidFill>
                  <a:srgbClr val="007A37"/>
                </a:solidFill>
              </a:rPr>
              <a:t> </a:t>
            </a:r>
            <a:r>
              <a:rPr lang="pl-PL" sz="1200" b="1" dirty="0" err="1">
                <a:solidFill>
                  <a:srgbClr val="007A37"/>
                </a:solidFill>
              </a:rPr>
              <a:t>exhausting</a:t>
            </a:r>
            <a:r>
              <a:rPr lang="pl-PL" sz="1200" b="1" dirty="0">
                <a:solidFill>
                  <a:srgbClr val="007A37"/>
                </a:solidFill>
              </a:rPr>
              <a:t> for the </a:t>
            </a:r>
            <a:r>
              <a:rPr lang="pl-PL" sz="1200" b="1" dirty="0" err="1">
                <a:solidFill>
                  <a:srgbClr val="007A37"/>
                </a:solidFill>
              </a:rPr>
              <a:t>students</a:t>
            </a:r>
            <a:r>
              <a:rPr lang="pl-PL" sz="1200" b="1" dirty="0">
                <a:solidFill>
                  <a:srgbClr val="007A37"/>
                </a:solidFill>
              </a:rPr>
              <a:t> </a:t>
            </a:r>
            <a:r>
              <a:rPr lang="pl-PL" sz="1200" b="1" dirty="0" err="1">
                <a:solidFill>
                  <a:srgbClr val="007A37"/>
                </a:solidFill>
              </a:rPr>
              <a:t>who</a:t>
            </a:r>
            <a:r>
              <a:rPr lang="pl-PL" sz="1200" b="1" dirty="0">
                <a:solidFill>
                  <a:srgbClr val="007A37"/>
                </a:solidFill>
              </a:rPr>
              <a:t> </a:t>
            </a:r>
            <a:r>
              <a:rPr lang="pl-PL" sz="1200" b="1" dirty="0" err="1">
                <a:solidFill>
                  <a:srgbClr val="007A37"/>
                </a:solidFill>
              </a:rPr>
              <a:t>participate</a:t>
            </a:r>
            <a:r>
              <a:rPr lang="pl-PL" sz="1200" b="1" dirty="0">
                <a:solidFill>
                  <a:srgbClr val="007A37"/>
                </a:solidFill>
              </a:rPr>
              <a:t> in the </a:t>
            </a:r>
            <a:r>
              <a:rPr lang="pl-PL" sz="1200" b="1" dirty="0" err="1">
                <a:solidFill>
                  <a:srgbClr val="007A37"/>
                </a:solidFill>
              </a:rPr>
              <a:t>lectures</a:t>
            </a:r>
            <a:r>
              <a:rPr lang="pl-PL" sz="1200" b="1" dirty="0">
                <a:solidFill>
                  <a:srgbClr val="007A37"/>
                </a:solidFill>
              </a:rPr>
              <a:t> for the </a:t>
            </a:r>
            <a:r>
              <a:rPr lang="pl-PL" sz="1200" b="1" dirty="0" err="1">
                <a:solidFill>
                  <a:srgbClr val="007A37"/>
                </a:solidFill>
              </a:rPr>
              <a:t>whole</a:t>
            </a:r>
            <a:r>
              <a:rPr lang="pl-PL" sz="1200" b="1" dirty="0">
                <a:solidFill>
                  <a:srgbClr val="007A37"/>
                </a:solidFill>
              </a:rPr>
              <a:t> </a:t>
            </a:r>
            <a:r>
              <a:rPr lang="pl-PL" sz="1200" b="1" dirty="0" err="1">
                <a:solidFill>
                  <a:srgbClr val="007A37"/>
                </a:solidFill>
              </a:rPr>
              <a:t>day</a:t>
            </a:r>
            <a:endParaRPr lang="pl-PL" sz="1200" b="1" dirty="0">
              <a:solidFill>
                <a:srgbClr val="007A37"/>
              </a:solidFill>
            </a:endParaRPr>
          </a:p>
          <a:p>
            <a:pPr marL="285750" indent="-171450">
              <a:buFontTx/>
              <a:buChar char="-"/>
            </a:pPr>
            <a:r>
              <a:rPr lang="pl-PL" sz="1200" b="1" dirty="0">
                <a:solidFill>
                  <a:srgbClr val="007A37"/>
                </a:solidFill>
              </a:rPr>
              <a:t>the </a:t>
            </a:r>
            <a:r>
              <a:rPr lang="pl-PL" sz="1200" b="1" dirty="0" err="1">
                <a:solidFill>
                  <a:srgbClr val="007A37"/>
                </a:solidFill>
              </a:rPr>
              <a:t>lectures</a:t>
            </a:r>
            <a:r>
              <a:rPr lang="pl-PL" sz="1200" b="1" dirty="0">
                <a:solidFill>
                  <a:srgbClr val="007A37"/>
                </a:solidFill>
              </a:rPr>
              <a:t> </a:t>
            </a:r>
            <a:r>
              <a:rPr lang="pl-PL" sz="1200" b="1" dirty="0" err="1">
                <a:solidFill>
                  <a:srgbClr val="007A37"/>
                </a:solidFill>
              </a:rPr>
              <a:t>shouldn’t</a:t>
            </a:r>
            <a:r>
              <a:rPr lang="pl-PL" sz="1200" b="1" dirty="0">
                <a:solidFill>
                  <a:srgbClr val="007A37"/>
                </a:solidFill>
              </a:rPr>
              <a:t> </a:t>
            </a:r>
            <a:r>
              <a:rPr lang="pl-PL" sz="1200" b="1" dirty="0" err="1">
                <a:solidFill>
                  <a:srgbClr val="007A37"/>
                </a:solidFill>
              </a:rPr>
              <a:t>last</a:t>
            </a:r>
            <a:r>
              <a:rPr lang="pl-PL" sz="1200" b="1" dirty="0">
                <a:solidFill>
                  <a:srgbClr val="007A37"/>
                </a:solidFill>
              </a:rPr>
              <a:t> the </a:t>
            </a:r>
            <a:r>
              <a:rPr lang="pl-PL" sz="1200" b="1" dirty="0" err="1">
                <a:solidFill>
                  <a:srgbClr val="007A37"/>
                </a:solidFill>
              </a:rPr>
              <a:t>whole</a:t>
            </a:r>
            <a:r>
              <a:rPr lang="pl-PL" sz="1200" b="1" dirty="0">
                <a:solidFill>
                  <a:srgbClr val="007A37"/>
                </a:solidFill>
              </a:rPr>
              <a:t> </a:t>
            </a:r>
            <a:r>
              <a:rPr lang="pl-PL" sz="1200" b="1" dirty="0" err="1">
                <a:solidFill>
                  <a:srgbClr val="007A37"/>
                </a:solidFill>
              </a:rPr>
              <a:t>day</a:t>
            </a:r>
            <a:r>
              <a:rPr lang="pl-PL" sz="1200" b="1" dirty="0">
                <a:solidFill>
                  <a:srgbClr val="007A37"/>
                </a:solidFill>
              </a:rPr>
              <a:t> (8 </a:t>
            </a:r>
            <a:r>
              <a:rPr lang="pl-PL" sz="1200" b="1" dirty="0" err="1">
                <a:solidFill>
                  <a:srgbClr val="007A37"/>
                </a:solidFill>
              </a:rPr>
              <a:t>am</a:t>
            </a:r>
            <a:r>
              <a:rPr lang="pl-PL" sz="1200" b="1" dirty="0">
                <a:solidFill>
                  <a:srgbClr val="007A37"/>
                </a:solidFill>
              </a:rPr>
              <a:t> – 6 </a:t>
            </a:r>
            <a:r>
              <a:rPr lang="pl-PL" sz="1200" b="1" dirty="0" err="1">
                <a:solidFill>
                  <a:srgbClr val="007A37"/>
                </a:solidFill>
              </a:rPr>
              <a:t>pm</a:t>
            </a:r>
            <a:r>
              <a:rPr lang="pl-PL" sz="1200" b="1" dirty="0">
                <a:solidFill>
                  <a:srgbClr val="007A37"/>
                </a:solidFill>
              </a:rPr>
              <a:t> </a:t>
            </a:r>
            <a:r>
              <a:rPr lang="pl-PL" sz="1200" b="1" dirty="0" err="1">
                <a:solidFill>
                  <a:srgbClr val="007A37"/>
                </a:solidFill>
              </a:rPr>
              <a:t>seems</a:t>
            </a:r>
            <a:r>
              <a:rPr lang="pl-PL" sz="1200" b="1" dirty="0">
                <a:solidFill>
                  <a:srgbClr val="007A37"/>
                </a:solidFill>
              </a:rPr>
              <a:t> </a:t>
            </a:r>
            <a:r>
              <a:rPr lang="pl-PL" sz="1200" b="1" dirty="0" err="1">
                <a:solidFill>
                  <a:srgbClr val="007A37"/>
                </a:solidFill>
              </a:rPr>
              <a:t>too</a:t>
            </a:r>
            <a:r>
              <a:rPr lang="pl-PL" sz="1200" b="1" dirty="0">
                <a:solidFill>
                  <a:srgbClr val="007A37"/>
                </a:solidFill>
              </a:rPr>
              <a:t> </a:t>
            </a:r>
            <a:r>
              <a:rPr lang="pl-PL" sz="1200" b="1" dirty="0" err="1">
                <a:solidFill>
                  <a:srgbClr val="007A37"/>
                </a:solidFill>
              </a:rPr>
              <a:t>long</a:t>
            </a:r>
            <a:r>
              <a:rPr lang="pl-PL" sz="1200" b="1" dirty="0">
                <a:solidFill>
                  <a:srgbClr val="007A37"/>
                </a:solidFill>
              </a:rPr>
              <a:t>)</a:t>
            </a:r>
          </a:p>
          <a:p>
            <a:pPr marL="285750" indent="-171450">
              <a:buFontTx/>
              <a:buChar char="-"/>
            </a:pPr>
            <a:r>
              <a:rPr lang="pl-PL" sz="1200" b="1" dirty="0">
                <a:solidFill>
                  <a:srgbClr val="007A37"/>
                </a:solidFill>
              </a:rPr>
              <a:t>the </a:t>
            </a:r>
            <a:r>
              <a:rPr lang="pl-PL" sz="1200" b="1" dirty="0" err="1">
                <a:solidFill>
                  <a:srgbClr val="007A37"/>
                </a:solidFill>
              </a:rPr>
              <a:t>lectures</a:t>
            </a:r>
            <a:r>
              <a:rPr lang="pl-PL" sz="1200" b="1" dirty="0">
                <a:solidFill>
                  <a:srgbClr val="007A37"/>
                </a:solidFill>
              </a:rPr>
              <a:t> </a:t>
            </a:r>
            <a:r>
              <a:rPr lang="pl-PL" sz="1200" b="1" dirty="0" err="1">
                <a:solidFill>
                  <a:srgbClr val="007A37"/>
                </a:solidFill>
              </a:rPr>
              <a:t>should</a:t>
            </a:r>
            <a:r>
              <a:rPr lang="pl-PL" sz="1200" b="1" dirty="0">
                <a:solidFill>
                  <a:srgbClr val="007A37"/>
                </a:solidFill>
              </a:rPr>
              <a:t> </a:t>
            </a:r>
            <a:r>
              <a:rPr lang="pl-PL" sz="1200" b="1" dirty="0" err="1">
                <a:solidFill>
                  <a:srgbClr val="007A37"/>
                </a:solidFill>
              </a:rPr>
              <a:t>last</a:t>
            </a:r>
            <a:r>
              <a:rPr lang="pl-PL" sz="1200" b="1" dirty="0">
                <a:solidFill>
                  <a:srgbClr val="007A37"/>
                </a:solidFill>
              </a:rPr>
              <a:t> from </a:t>
            </a:r>
            <a:r>
              <a:rPr lang="pl-PL" sz="1200" b="1" dirty="0" err="1">
                <a:solidFill>
                  <a:srgbClr val="007A37"/>
                </a:solidFill>
              </a:rPr>
              <a:t>Monday</a:t>
            </a:r>
            <a:r>
              <a:rPr lang="pl-PL" sz="1200" b="1" dirty="0">
                <a:solidFill>
                  <a:srgbClr val="007A37"/>
                </a:solidFill>
              </a:rPr>
              <a:t> to </a:t>
            </a:r>
            <a:r>
              <a:rPr lang="pl-PL" sz="1200" b="1" dirty="0" err="1">
                <a:solidFill>
                  <a:srgbClr val="007A37"/>
                </a:solidFill>
              </a:rPr>
              <a:t>Friday</a:t>
            </a:r>
            <a:r>
              <a:rPr lang="pl-PL" sz="1200" b="1" dirty="0">
                <a:solidFill>
                  <a:srgbClr val="007A37"/>
                </a:solidFill>
              </a:rPr>
              <a:t>, not </a:t>
            </a:r>
            <a:r>
              <a:rPr lang="pl-PL" sz="1200" b="1" dirty="0" err="1">
                <a:solidFill>
                  <a:srgbClr val="007A37"/>
                </a:solidFill>
              </a:rPr>
              <a:t>during</a:t>
            </a:r>
            <a:r>
              <a:rPr lang="pl-PL" sz="1200" b="1" dirty="0">
                <a:solidFill>
                  <a:srgbClr val="007A37"/>
                </a:solidFill>
              </a:rPr>
              <a:t> the weekend.</a:t>
            </a:r>
          </a:p>
          <a:p>
            <a:pPr marL="114300"/>
            <a:endParaRPr lang="pl-PL" sz="1200" b="1" dirty="0">
              <a:solidFill>
                <a:srgbClr val="007A37"/>
              </a:solidFill>
            </a:endParaRPr>
          </a:p>
        </p:txBody>
      </p:sp>
      <p:pic>
        <p:nvPicPr>
          <p:cNvPr id="4" name="Obraz 3">
            <a:extLst>
              <a:ext uri="{FF2B5EF4-FFF2-40B4-BE49-F238E27FC236}">
                <a16:creationId xmlns:a16="http://schemas.microsoft.com/office/drawing/2014/main" id="{A1022920-34F5-49DF-9A20-827CD824B7D4}"/>
              </a:ext>
            </a:extLst>
          </p:cNvPr>
          <p:cNvPicPr>
            <a:picLocks noChangeAspect="1"/>
          </p:cNvPicPr>
          <p:nvPr/>
        </p:nvPicPr>
        <p:blipFill>
          <a:blip r:embed="rId3"/>
          <a:stretch>
            <a:fillRect/>
          </a:stretch>
        </p:blipFill>
        <p:spPr>
          <a:xfrm>
            <a:off x="277830" y="1141615"/>
            <a:ext cx="599519" cy="599519"/>
          </a:xfrm>
          <a:prstGeom prst="rect">
            <a:avLst/>
          </a:prstGeom>
        </p:spPr>
      </p:pic>
      <p:pic>
        <p:nvPicPr>
          <p:cNvPr id="7" name="Obraz 6">
            <a:extLst>
              <a:ext uri="{FF2B5EF4-FFF2-40B4-BE49-F238E27FC236}">
                <a16:creationId xmlns:a16="http://schemas.microsoft.com/office/drawing/2014/main" id="{8E19212F-4C0F-4C4A-A895-8378BE48B02E}"/>
              </a:ext>
            </a:extLst>
          </p:cNvPr>
          <p:cNvPicPr>
            <a:picLocks noChangeAspect="1"/>
          </p:cNvPicPr>
          <p:nvPr/>
        </p:nvPicPr>
        <p:blipFill>
          <a:blip r:embed="rId4"/>
          <a:stretch>
            <a:fillRect/>
          </a:stretch>
        </p:blipFill>
        <p:spPr>
          <a:xfrm>
            <a:off x="341498" y="2292720"/>
            <a:ext cx="558059" cy="558059"/>
          </a:xfrm>
          <a:prstGeom prst="rect">
            <a:avLst/>
          </a:prstGeom>
        </p:spPr>
      </p:pic>
      <p:pic>
        <p:nvPicPr>
          <p:cNvPr id="9" name="Obraz 8">
            <a:extLst>
              <a:ext uri="{FF2B5EF4-FFF2-40B4-BE49-F238E27FC236}">
                <a16:creationId xmlns:a16="http://schemas.microsoft.com/office/drawing/2014/main" id="{488D788A-1F3A-4F84-958B-025EC84336EA}"/>
              </a:ext>
            </a:extLst>
          </p:cNvPr>
          <p:cNvPicPr>
            <a:picLocks noChangeAspect="1"/>
          </p:cNvPicPr>
          <p:nvPr/>
        </p:nvPicPr>
        <p:blipFill>
          <a:blip r:embed="rId5"/>
          <a:stretch>
            <a:fillRect/>
          </a:stretch>
        </p:blipFill>
        <p:spPr>
          <a:xfrm>
            <a:off x="442074" y="3666802"/>
            <a:ext cx="501600" cy="501600"/>
          </a:xfrm>
          <a:prstGeom prst="rect">
            <a:avLst/>
          </a:prstGeom>
        </p:spPr>
      </p:pic>
    </p:spTree>
    <p:extLst>
      <p:ext uri="{BB962C8B-B14F-4D97-AF65-F5344CB8AC3E}">
        <p14:creationId xmlns:p14="http://schemas.microsoft.com/office/powerpoint/2010/main" val="313591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558800" y="52098"/>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Font typeface="Calibri"/>
              <a:buNone/>
            </a:pPr>
            <a:r>
              <a:rPr lang="en-US" sz="2800" dirty="0"/>
              <a:t>                    </a:t>
            </a:r>
            <a:endParaRPr dirty="0"/>
          </a:p>
        </p:txBody>
      </p:sp>
      <p:sp>
        <p:nvSpPr>
          <p:cNvPr id="120" name="Google Shape;120;p5"/>
          <p:cNvSpPr txBox="1"/>
          <p:nvPr/>
        </p:nvSpPr>
        <p:spPr>
          <a:xfrm>
            <a:off x="508400" y="-41624"/>
            <a:ext cx="7477200" cy="26006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None/>
            </a:pPr>
            <a:r>
              <a:rPr lang="pl-PL" sz="1600" i="0" strike="noStrike" cap="none" dirty="0">
                <a:solidFill>
                  <a:srgbClr val="007A37"/>
                </a:solidFill>
                <a:latin typeface="Arial"/>
                <a:ea typeface="Arial"/>
                <a:cs typeface="Arial"/>
                <a:sym typeface="Arial"/>
              </a:rPr>
              <a:t>                 </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rgbClr val="007A37"/>
              </a:solidFill>
              <a:latin typeface="Arial"/>
              <a:ea typeface="Arial"/>
              <a:cs typeface="Arial"/>
              <a:sym typeface="Arial"/>
            </a:endParaRPr>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a:p>
            <a:pPr marL="6350" marR="0" lvl="0" algn="l" rtl="0">
              <a:lnSpc>
                <a:spcPct val="100000"/>
              </a:lnSpc>
              <a:spcBef>
                <a:spcPts val="0"/>
              </a:spcBef>
              <a:spcAft>
                <a:spcPts val="0"/>
              </a:spcAft>
              <a:buClr>
                <a:schemeClr val="dk1"/>
              </a:buClr>
              <a:buSzPts val="1300"/>
            </a:pPr>
            <a:r>
              <a:rPr lang="en-US" sz="1300" b="0" i="0" u="none" strike="noStrike" cap="none" dirty="0">
                <a:solidFill>
                  <a:srgbClr val="007A37"/>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300" b="0" i="0" u="none" strike="noStrike" cap="none" dirty="0">
                <a:solidFill>
                  <a:srgbClr val="007A37"/>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1300" b="0" i="0" u="none" strike="noStrike" cap="none" dirty="0">
                <a:solidFill>
                  <a:srgbClr val="007A37"/>
                </a:solidFill>
                <a:latin typeface="Arial"/>
                <a:ea typeface="Arial"/>
                <a:cs typeface="Arial"/>
                <a:sym typeface="Arial"/>
              </a:rPr>
              <a:t>      </a:t>
            </a:r>
            <a:endParaRPr dirty="0"/>
          </a:p>
          <a:p>
            <a:pPr marL="285750" marR="0" lvl="0" indent="-196850" algn="l" rtl="0">
              <a:lnSpc>
                <a:spcPct val="100000"/>
              </a:lnSpc>
              <a:spcBef>
                <a:spcPts val="0"/>
              </a:spcBef>
              <a:spcAft>
                <a:spcPts val="0"/>
              </a:spcAft>
              <a:buClr>
                <a:schemeClr val="dk1"/>
              </a:buClr>
              <a:buSzPts val="1300"/>
              <a:buFont typeface="Arial"/>
              <a:buNone/>
            </a:pPr>
            <a:endParaRPr sz="1300" b="0" i="0" u="none" strike="noStrike" cap="none" dirty="0">
              <a:solidFill>
                <a:srgbClr val="007A37"/>
              </a:solidFill>
              <a:latin typeface="Arial"/>
              <a:ea typeface="Arial"/>
              <a:cs typeface="Arial"/>
              <a:sym typeface="Arial"/>
            </a:endParaRPr>
          </a:p>
        </p:txBody>
      </p:sp>
      <p:sp>
        <p:nvSpPr>
          <p:cNvPr id="2" name="Prostokąt 1">
            <a:extLst>
              <a:ext uri="{FF2B5EF4-FFF2-40B4-BE49-F238E27FC236}">
                <a16:creationId xmlns:a16="http://schemas.microsoft.com/office/drawing/2014/main" id="{55274F8F-CDD4-41AC-BF54-763C642A83FD}"/>
              </a:ext>
            </a:extLst>
          </p:cNvPr>
          <p:cNvSpPr/>
          <p:nvPr/>
        </p:nvSpPr>
        <p:spPr>
          <a:xfrm>
            <a:off x="877349" y="284365"/>
            <a:ext cx="7275153" cy="5239127"/>
          </a:xfrm>
          <a:prstGeom prst="rect">
            <a:avLst/>
          </a:prstGeom>
        </p:spPr>
        <p:txBody>
          <a:bodyPr wrap="square">
            <a:spAutoFit/>
          </a:bodyPr>
          <a:lstStyle/>
          <a:p>
            <a:pPr algn="ctr">
              <a:lnSpc>
                <a:spcPct val="107000"/>
              </a:lnSpc>
            </a:pPr>
            <a:endParaRPr lang="pl-PL" sz="1600" b="1" u="sng" dirty="0">
              <a:solidFill>
                <a:srgbClr val="FF0000"/>
              </a:solidFill>
            </a:endParaRPr>
          </a:p>
          <a:p>
            <a:pPr algn="ctr">
              <a:lnSpc>
                <a:spcPct val="107000"/>
              </a:lnSpc>
            </a:pPr>
            <a:r>
              <a:rPr lang="pl-PL" sz="1600" b="1" u="sng" dirty="0" err="1">
                <a:solidFill>
                  <a:srgbClr val="FF0000"/>
                </a:solidFill>
              </a:rPr>
              <a:t>BIPs</a:t>
            </a:r>
            <a:r>
              <a:rPr lang="pl-PL" sz="1600" b="1" u="sng" dirty="0">
                <a:solidFill>
                  <a:srgbClr val="FF0000"/>
                </a:solidFill>
              </a:rPr>
              <a:t> – </a:t>
            </a:r>
            <a:r>
              <a:rPr lang="pl-PL" sz="1600" b="1" u="sng" dirty="0" err="1">
                <a:solidFill>
                  <a:srgbClr val="FF0000"/>
                </a:solidFill>
              </a:rPr>
              <a:t>suggestions</a:t>
            </a:r>
            <a:r>
              <a:rPr lang="pl-PL" sz="1600" b="1" u="sng" dirty="0">
                <a:solidFill>
                  <a:srgbClr val="FF0000"/>
                </a:solidFill>
              </a:rPr>
              <a:t> and </a:t>
            </a:r>
            <a:r>
              <a:rPr lang="pl-PL" sz="1600" b="1" u="sng" dirty="0" err="1">
                <a:solidFill>
                  <a:srgbClr val="FF0000"/>
                </a:solidFill>
              </a:rPr>
              <a:t>tips</a:t>
            </a:r>
            <a:endParaRPr lang="pl-PL" sz="1600" b="1" u="sng" dirty="0">
              <a:solidFill>
                <a:srgbClr val="FF0000"/>
              </a:solidFill>
            </a:endParaRPr>
          </a:p>
          <a:p>
            <a:pPr marL="114300"/>
            <a:endParaRPr lang="pl-PL" sz="1200" b="1" dirty="0">
              <a:solidFill>
                <a:srgbClr val="007A37"/>
              </a:solidFill>
            </a:endParaRPr>
          </a:p>
          <a:p>
            <a:pPr algn="just">
              <a:lnSpc>
                <a:spcPct val="107000"/>
              </a:lnSpc>
            </a:pPr>
            <a:r>
              <a:rPr lang="pl-PL" sz="1200" b="1" dirty="0">
                <a:solidFill>
                  <a:srgbClr val="007A37"/>
                </a:solidFill>
              </a:rPr>
              <a:t>EXAMS</a:t>
            </a:r>
          </a:p>
          <a:p>
            <a:pPr marL="285750" indent="-171450">
              <a:buFontTx/>
              <a:buChar char="-"/>
            </a:pPr>
            <a:r>
              <a:rPr lang="pl-PL" sz="1200" b="1" dirty="0" err="1">
                <a:solidFill>
                  <a:srgbClr val="007A37"/>
                </a:solidFill>
              </a:rPr>
              <a:t>maybe</a:t>
            </a:r>
            <a:r>
              <a:rPr lang="pl-PL" sz="1200" b="1" dirty="0">
                <a:solidFill>
                  <a:srgbClr val="007A37"/>
                </a:solidFill>
              </a:rPr>
              <a:t> </a:t>
            </a:r>
            <a:r>
              <a:rPr lang="pl-PL" sz="1200" b="1" dirty="0" err="1">
                <a:solidFill>
                  <a:srgbClr val="007A37"/>
                </a:solidFill>
              </a:rPr>
              <a:t>it</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better</a:t>
            </a:r>
            <a:r>
              <a:rPr lang="pl-PL" sz="1200" b="1" dirty="0">
                <a:solidFill>
                  <a:srgbClr val="007A37"/>
                </a:solidFill>
              </a:rPr>
              <a:t> to </a:t>
            </a:r>
            <a:r>
              <a:rPr lang="pl-PL" sz="1200" b="1" dirty="0" err="1">
                <a:solidFill>
                  <a:srgbClr val="007A37"/>
                </a:solidFill>
              </a:rPr>
              <a:t>replace</a:t>
            </a:r>
            <a:r>
              <a:rPr lang="pl-PL" sz="1200" b="1" dirty="0">
                <a:solidFill>
                  <a:srgbClr val="007A37"/>
                </a:solidFill>
              </a:rPr>
              <a:t> </a:t>
            </a:r>
            <a:r>
              <a:rPr lang="pl-PL" sz="1200" b="1" dirty="0" err="1">
                <a:solidFill>
                  <a:srgbClr val="007A37"/>
                </a:solidFill>
              </a:rPr>
              <a:t>some</a:t>
            </a:r>
            <a:r>
              <a:rPr lang="pl-PL" sz="1200" b="1" dirty="0">
                <a:solidFill>
                  <a:srgbClr val="007A37"/>
                </a:solidFill>
              </a:rPr>
              <a:t> </a:t>
            </a:r>
            <a:r>
              <a:rPr lang="pl-PL" sz="1200" b="1" dirty="0" err="1">
                <a:solidFill>
                  <a:srgbClr val="007A37"/>
                </a:solidFill>
              </a:rPr>
              <a:t>exams</a:t>
            </a:r>
            <a:r>
              <a:rPr lang="pl-PL" sz="1200" b="1" dirty="0">
                <a:solidFill>
                  <a:srgbClr val="007A37"/>
                </a:solidFill>
              </a:rPr>
              <a:t> with </a:t>
            </a:r>
            <a:r>
              <a:rPr lang="pl-PL" sz="1200" b="1" dirty="0" err="1">
                <a:solidFill>
                  <a:srgbClr val="007A37"/>
                </a:solidFill>
              </a:rPr>
              <a:t>presentations</a:t>
            </a:r>
            <a:r>
              <a:rPr lang="pl-PL" sz="1200" b="1" dirty="0">
                <a:solidFill>
                  <a:srgbClr val="007A37"/>
                </a:solidFill>
              </a:rPr>
              <a:t>, </a:t>
            </a:r>
            <a:r>
              <a:rPr lang="pl-PL" sz="1200" b="1" dirty="0" err="1">
                <a:solidFill>
                  <a:srgbClr val="007A37"/>
                </a:solidFill>
              </a:rPr>
              <a:t>raports</a:t>
            </a:r>
            <a:r>
              <a:rPr lang="pl-PL" sz="1200" b="1" dirty="0">
                <a:solidFill>
                  <a:srgbClr val="007A37"/>
                </a:solidFill>
              </a:rPr>
              <a:t> and a </a:t>
            </a:r>
            <a:r>
              <a:rPr lang="pl-PL" sz="1200" b="1" dirty="0" err="1">
                <a:solidFill>
                  <a:srgbClr val="007A37"/>
                </a:solidFill>
              </a:rPr>
              <a:t>teamwork</a:t>
            </a:r>
            <a:r>
              <a:rPr lang="pl-PL" sz="1200" b="1" dirty="0">
                <a:solidFill>
                  <a:srgbClr val="007A37"/>
                </a:solidFill>
              </a:rPr>
              <a:t>.</a:t>
            </a:r>
          </a:p>
          <a:p>
            <a:pPr marL="114300"/>
            <a:endParaRPr lang="pl-PL" sz="1200" b="1" dirty="0">
              <a:solidFill>
                <a:srgbClr val="007A37"/>
              </a:solidFill>
            </a:endParaRPr>
          </a:p>
          <a:p>
            <a:pPr marL="114300"/>
            <a:endParaRPr lang="pl-PL" sz="1200" b="1" dirty="0">
              <a:solidFill>
                <a:srgbClr val="007A37"/>
              </a:solidFill>
            </a:endParaRPr>
          </a:p>
          <a:p>
            <a:pPr algn="just">
              <a:lnSpc>
                <a:spcPct val="107000"/>
              </a:lnSpc>
            </a:pPr>
            <a:r>
              <a:rPr lang="pl-PL" sz="1200" b="1" dirty="0">
                <a:solidFill>
                  <a:srgbClr val="007A37"/>
                </a:solidFill>
              </a:rPr>
              <a:t>FREE LUNCHES</a:t>
            </a:r>
          </a:p>
          <a:p>
            <a:pPr marL="285750" indent="-171450">
              <a:buFontTx/>
              <a:buChar char="-"/>
            </a:pPr>
            <a:r>
              <a:rPr lang="pl-PL" sz="1200" b="1" dirty="0" err="1">
                <a:solidFill>
                  <a:srgbClr val="007A37"/>
                </a:solidFill>
              </a:rPr>
              <a:t>coordinators</a:t>
            </a:r>
            <a:r>
              <a:rPr lang="pl-PL" sz="1200" b="1" dirty="0">
                <a:solidFill>
                  <a:srgbClr val="007A37"/>
                </a:solidFill>
              </a:rPr>
              <a:t> of </a:t>
            </a:r>
            <a:r>
              <a:rPr lang="pl-PL" sz="1200" b="1" dirty="0" err="1">
                <a:solidFill>
                  <a:srgbClr val="007A37"/>
                </a:solidFill>
              </a:rPr>
              <a:t>all</a:t>
            </a:r>
            <a:r>
              <a:rPr lang="pl-PL" sz="1200" b="1" dirty="0">
                <a:solidFill>
                  <a:srgbClr val="007A37"/>
                </a:solidFill>
              </a:rPr>
              <a:t> </a:t>
            </a:r>
            <a:r>
              <a:rPr lang="pl-PL" sz="1200" b="1" dirty="0" err="1">
                <a:solidFill>
                  <a:srgbClr val="007A37"/>
                </a:solidFill>
              </a:rPr>
              <a:t>BIPs</a:t>
            </a:r>
            <a:r>
              <a:rPr lang="pl-PL" sz="1200" b="1" dirty="0">
                <a:solidFill>
                  <a:srgbClr val="007A37"/>
                </a:solidFill>
              </a:rPr>
              <a:t> </a:t>
            </a:r>
            <a:r>
              <a:rPr lang="pl-PL" sz="1200" b="1" dirty="0" err="1">
                <a:solidFill>
                  <a:srgbClr val="007A37"/>
                </a:solidFill>
              </a:rPr>
              <a:t>should</a:t>
            </a:r>
            <a:r>
              <a:rPr lang="pl-PL" sz="1200" b="1" dirty="0">
                <a:solidFill>
                  <a:srgbClr val="007A37"/>
                </a:solidFill>
              </a:rPr>
              <a:t> </a:t>
            </a:r>
            <a:r>
              <a:rPr lang="pl-PL" sz="1200" b="1" dirty="0" err="1">
                <a:solidFill>
                  <a:srgbClr val="007A37"/>
                </a:solidFill>
              </a:rPr>
              <a:t>guarantee</a:t>
            </a:r>
            <a:r>
              <a:rPr lang="pl-PL" sz="1200" b="1" dirty="0">
                <a:solidFill>
                  <a:srgbClr val="007A37"/>
                </a:solidFill>
              </a:rPr>
              <a:t> </a:t>
            </a:r>
            <a:r>
              <a:rPr lang="pl-PL" sz="1200" b="1" dirty="0" err="1">
                <a:solidFill>
                  <a:srgbClr val="007A37"/>
                </a:solidFill>
              </a:rPr>
              <a:t>free</a:t>
            </a:r>
            <a:r>
              <a:rPr lang="pl-PL" sz="1200" b="1" dirty="0">
                <a:solidFill>
                  <a:srgbClr val="007A37"/>
                </a:solidFill>
              </a:rPr>
              <a:t> </a:t>
            </a:r>
            <a:r>
              <a:rPr lang="pl-PL" sz="1200" b="1" dirty="0" err="1">
                <a:solidFill>
                  <a:srgbClr val="007A37"/>
                </a:solidFill>
              </a:rPr>
              <a:t>lunches</a:t>
            </a:r>
            <a:r>
              <a:rPr lang="pl-PL" sz="1200" b="1" dirty="0">
                <a:solidFill>
                  <a:srgbClr val="007A37"/>
                </a:solidFill>
              </a:rPr>
              <a:t> for the </a:t>
            </a:r>
            <a:r>
              <a:rPr lang="pl-PL" sz="1200" b="1" dirty="0" err="1">
                <a:solidFill>
                  <a:srgbClr val="007A37"/>
                </a:solidFill>
              </a:rPr>
              <a:t>students</a:t>
            </a:r>
            <a:r>
              <a:rPr lang="pl-PL" sz="1200" b="1" dirty="0">
                <a:solidFill>
                  <a:srgbClr val="007A37"/>
                </a:solidFill>
              </a:rPr>
              <a:t>. </a:t>
            </a:r>
          </a:p>
          <a:p>
            <a:pPr marL="114300"/>
            <a:endParaRPr lang="pl-PL" sz="1200" b="1" dirty="0">
              <a:solidFill>
                <a:srgbClr val="007A37"/>
              </a:solidFill>
            </a:endParaRPr>
          </a:p>
          <a:p>
            <a:pPr marL="114300"/>
            <a:endParaRPr lang="pl-PL" sz="1200" b="1" dirty="0">
              <a:solidFill>
                <a:srgbClr val="007A37"/>
              </a:solidFill>
            </a:endParaRPr>
          </a:p>
          <a:p>
            <a:pPr marL="114300"/>
            <a:endParaRPr lang="pl-PL" sz="1200" b="1" dirty="0">
              <a:solidFill>
                <a:srgbClr val="007A37"/>
              </a:solidFill>
            </a:endParaRPr>
          </a:p>
          <a:p>
            <a:pPr algn="just">
              <a:lnSpc>
                <a:spcPct val="107000"/>
              </a:lnSpc>
            </a:pPr>
            <a:r>
              <a:rPr lang="pl-PL" sz="1200" b="1" dirty="0">
                <a:solidFill>
                  <a:srgbClr val="007A37"/>
                </a:solidFill>
              </a:rPr>
              <a:t>ACCOMMODATION </a:t>
            </a:r>
          </a:p>
          <a:p>
            <a:pPr marL="285750" indent="-171450">
              <a:buFontTx/>
              <a:buChar char="-"/>
            </a:pPr>
            <a:r>
              <a:rPr lang="pl-PL" sz="1200" b="1" dirty="0">
                <a:solidFill>
                  <a:srgbClr val="007A37"/>
                </a:solidFill>
              </a:rPr>
              <a:t>the host </a:t>
            </a:r>
            <a:r>
              <a:rPr lang="pl-PL" sz="1200" b="1" dirty="0" err="1">
                <a:solidFill>
                  <a:srgbClr val="007A37"/>
                </a:solidFill>
              </a:rPr>
              <a:t>university</a:t>
            </a:r>
            <a:r>
              <a:rPr lang="pl-PL" sz="1200" b="1" dirty="0">
                <a:solidFill>
                  <a:srgbClr val="007A37"/>
                </a:solidFill>
              </a:rPr>
              <a:t> </a:t>
            </a:r>
            <a:r>
              <a:rPr lang="pl-PL" sz="1200" b="1" dirty="0" err="1">
                <a:solidFill>
                  <a:srgbClr val="007A37"/>
                </a:solidFill>
              </a:rPr>
              <a:t>should</a:t>
            </a:r>
            <a:r>
              <a:rPr lang="pl-PL" sz="1200" b="1" dirty="0">
                <a:solidFill>
                  <a:srgbClr val="007A37"/>
                </a:solidFill>
              </a:rPr>
              <a:t> </a:t>
            </a:r>
            <a:r>
              <a:rPr lang="pl-PL" sz="1200" b="1" dirty="0" err="1">
                <a:solidFill>
                  <a:srgbClr val="007A37"/>
                </a:solidFill>
              </a:rPr>
              <a:t>provide</a:t>
            </a:r>
            <a:r>
              <a:rPr lang="pl-PL" sz="1200" b="1" dirty="0">
                <a:solidFill>
                  <a:srgbClr val="007A37"/>
                </a:solidFill>
              </a:rPr>
              <a:t> </a:t>
            </a:r>
            <a:r>
              <a:rPr lang="pl-PL" sz="1200" b="1" dirty="0" err="1">
                <a:solidFill>
                  <a:srgbClr val="007A37"/>
                </a:solidFill>
              </a:rPr>
              <a:t>students</a:t>
            </a:r>
            <a:r>
              <a:rPr lang="pl-PL" sz="1200" b="1" dirty="0">
                <a:solidFill>
                  <a:srgbClr val="007A37"/>
                </a:solidFill>
              </a:rPr>
              <a:t> with </a:t>
            </a:r>
            <a:r>
              <a:rPr lang="pl-PL" sz="1200" b="1" dirty="0" err="1">
                <a:solidFill>
                  <a:srgbClr val="007A37"/>
                </a:solidFill>
              </a:rPr>
              <a:t>some</a:t>
            </a:r>
            <a:r>
              <a:rPr lang="pl-PL" sz="1200" b="1" dirty="0">
                <a:solidFill>
                  <a:srgbClr val="007A37"/>
                </a:solidFill>
              </a:rPr>
              <a:t> </a:t>
            </a:r>
            <a:r>
              <a:rPr lang="pl-PL" sz="1200" b="1" dirty="0" err="1">
                <a:solidFill>
                  <a:srgbClr val="007A37"/>
                </a:solidFill>
              </a:rPr>
              <a:t>contacts</a:t>
            </a:r>
            <a:r>
              <a:rPr lang="pl-PL" sz="1200" b="1" dirty="0">
                <a:solidFill>
                  <a:srgbClr val="007A37"/>
                </a:solidFill>
              </a:rPr>
              <a:t> </a:t>
            </a:r>
            <a:r>
              <a:rPr lang="pl-PL" sz="1200" b="1" dirty="0" err="1">
                <a:solidFill>
                  <a:srgbClr val="007A37"/>
                </a:solidFill>
              </a:rPr>
              <a:t>regarding</a:t>
            </a:r>
            <a:r>
              <a:rPr lang="pl-PL" sz="1200" b="1" dirty="0">
                <a:solidFill>
                  <a:srgbClr val="007A37"/>
                </a:solidFill>
              </a:rPr>
              <a:t> </a:t>
            </a:r>
            <a:r>
              <a:rPr lang="pl-PL" sz="1200" b="1" dirty="0" err="1">
                <a:solidFill>
                  <a:srgbClr val="007A37"/>
                </a:solidFill>
              </a:rPr>
              <a:t>accommodation</a:t>
            </a:r>
            <a:r>
              <a:rPr lang="pl-PL" sz="1200" b="1" dirty="0">
                <a:solidFill>
                  <a:srgbClr val="007A37"/>
                </a:solidFill>
              </a:rPr>
              <a:t>, the </a:t>
            </a:r>
            <a:r>
              <a:rPr lang="pl-PL" sz="1200" b="1" dirty="0" err="1">
                <a:solidFill>
                  <a:srgbClr val="007A37"/>
                </a:solidFill>
              </a:rPr>
              <a:t>best</a:t>
            </a:r>
            <a:r>
              <a:rPr lang="pl-PL" sz="1200" b="1" dirty="0">
                <a:solidFill>
                  <a:srgbClr val="007A37"/>
                </a:solidFill>
              </a:rPr>
              <a:t> </a:t>
            </a:r>
            <a:r>
              <a:rPr lang="pl-PL" sz="1200" b="1" dirty="0" err="1">
                <a:solidFill>
                  <a:srgbClr val="007A37"/>
                </a:solidFill>
              </a:rPr>
              <a:t>option</a:t>
            </a:r>
            <a:r>
              <a:rPr lang="pl-PL" sz="1200" b="1" dirty="0">
                <a:solidFill>
                  <a:srgbClr val="007A37"/>
                </a:solidFill>
              </a:rPr>
              <a:t> </a:t>
            </a:r>
            <a:r>
              <a:rPr lang="pl-PL" sz="1200" b="1" dirty="0" err="1">
                <a:solidFill>
                  <a:srgbClr val="007A37"/>
                </a:solidFill>
              </a:rPr>
              <a:t>is</a:t>
            </a:r>
            <a:r>
              <a:rPr lang="pl-PL" sz="1200" b="1" dirty="0">
                <a:solidFill>
                  <a:srgbClr val="007A37"/>
                </a:solidFill>
              </a:rPr>
              <a:t> to </a:t>
            </a:r>
            <a:r>
              <a:rPr lang="pl-PL" sz="1200" b="1" dirty="0" err="1">
                <a:solidFill>
                  <a:srgbClr val="007A37"/>
                </a:solidFill>
              </a:rPr>
              <a:t>book</a:t>
            </a:r>
            <a:r>
              <a:rPr lang="pl-PL" sz="1200" b="1" dirty="0">
                <a:solidFill>
                  <a:srgbClr val="007A37"/>
                </a:solidFill>
              </a:rPr>
              <a:t> </a:t>
            </a:r>
            <a:r>
              <a:rPr lang="pl-PL" sz="1200" b="1" dirty="0" err="1">
                <a:solidFill>
                  <a:srgbClr val="007A37"/>
                </a:solidFill>
              </a:rPr>
              <a:t>rooms</a:t>
            </a:r>
            <a:r>
              <a:rPr lang="pl-PL" sz="1200" b="1" dirty="0">
                <a:solidFill>
                  <a:srgbClr val="007A37"/>
                </a:solidFill>
              </a:rPr>
              <a:t> in a </a:t>
            </a:r>
            <a:r>
              <a:rPr lang="pl-PL" sz="1200" b="1" dirty="0" err="1">
                <a:solidFill>
                  <a:srgbClr val="007A37"/>
                </a:solidFill>
              </a:rPr>
              <a:t>dormitory</a:t>
            </a:r>
            <a:r>
              <a:rPr lang="pl-PL" sz="1200" b="1" dirty="0">
                <a:solidFill>
                  <a:srgbClr val="007A37"/>
                </a:solidFill>
              </a:rPr>
              <a:t>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cheap</a:t>
            </a:r>
            <a:r>
              <a:rPr lang="pl-PL" sz="1200" b="1" dirty="0">
                <a:solidFill>
                  <a:srgbClr val="007A37"/>
                </a:solidFill>
              </a:rPr>
              <a:t>.</a:t>
            </a:r>
          </a:p>
          <a:p>
            <a:pPr marL="114300"/>
            <a:endParaRPr lang="pl-PL" sz="1200" b="1" dirty="0">
              <a:solidFill>
                <a:srgbClr val="007A37"/>
              </a:solidFill>
            </a:endParaRPr>
          </a:p>
          <a:p>
            <a:pPr marL="114300"/>
            <a:endParaRPr lang="pl-PL" sz="1200" b="1" dirty="0">
              <a:solidFill>
                <a:srgbClr val="007A37"/>
              </a:solidFill>
            </a:endParaRPr>
          </a:p>
          <a:p>
            <a:pPr algn="just">
              <a:lnSpc>
                <a:spcPct val="107000"/>
              </a:lnSpc>
            </a:pPr>
            <a:r>
              <a:rPr lang="pl-PL" sz="1200" b="1" dirty="0">
                <a:solidFill>
                  <a:srgbClr val="007A37"/>
                </a:solidFill>
              </a:rPr>
              <a:t>RESIGNATIONS</a:t>
            </a:r>
          </a:p>
          <a:p>
            <a:pPr marL="285750" indent="-171450">
              <a:buFontTx/>
              <a:buChar char="-"/>
            </a:pPr>
            <a:r>
              <a:rPr lang="pl-PL" sz="1200" b="1" dirty="0">
                <a:solidFill>
                  <a:srgbClr val="007A37"/>
                </a:solidFill>
              </a:rPr>
              <a:t>In </a:t>
            </a:r>
            <a:r>
              <a:rPr lang="pl-PL" sz="1200" b="1" dirty="0" err="1">
                <a:solidFill>
                  <a:srgbClr val="007A37"/>
                </a:solidFill>
              </a:rPr>
              <a:t>case</a:t>
            </a:r>
            <a:r>
              <a:rPr lang="pl-PL" sz="1200" b="1" dirty="0">
                <a:solidFill>
                  <a:srgbClr val="007A37"/>
                </a:solidFill>
              </a:rPr>
              <a:t> of </a:t>
            </a:r>
            <a:r>
              <a:rPr lang="pl-PL" sz="1200" b="1" dirty="0" err="1">
                <a:solidFill>
                  <a:srgbClr val="007A37"/>
                </a:solidFill>
              </a:rPr>
              <a:t>increasing</a:t>
            </a:r>
            <a:r>
              <a:rPr lang="pl-PL" sz="1200" b="1" dirty="0">
                <a:solidFill>
                  <a:srgbClr val="007A37"/>
                </a:solidFill>
              </a:rPr>
              <a:t> </a:t>
            </a:r>
            <a:r>
              <a:rPr lang="pl-PL" sz="1200" b="1" dirty="0" err="1">
                <a:solidFill>
                  <a:srgbClr val="007A37"/>
                </a:solidFill>
              </a:rPr>
              <a:t>number</a:t>
            </a:r>
            <a:r>
              <a:rPr lang="pl-PL" sz="1200" b="1" dirty="0">
                <a:solidFill>
                  <a:srgbClr val="007A37"/>
                </a:solidFill>
              </a:rPr>
              <a:t> of </a:t>
            </a:r>
            <a:r>
              <a:rPr lang="pl-PL" sz="1200" b="1" dirty="0" err="1">
                <a:solidFill>
                  <a:srgbClr val="007A37"/>
                </a:solidFill>
              </a:rPr>
              <a:t>resignations</a:t>
            </a:r>
            <a:r>
              <a:rPr lang="pl-PL" sz="1200" b="1" dirty="0">
                <a:solidFill>
                  <a:srgbClr val="007A37"/>
                </a:solidFill>
              </a:rPr>
              <a:t> and the BIP start </a:t>
            </a:r>
            <a:r>
              <a:rPr lang="pl-PL" sz="1200" b="1" dirty="0" err="1">
                <a:solidFill>
                  <a:srgbClr val="007A37"/>
                </a:solidFill>
              </a:rPr>
              <a:t>date</a:t>
            </a:r>
            <a:r>
              <a:rPr lang="pl-PL" sz="1200" b="1" dirty="0">
                <a:solidFill>
                  <a:srgbClr val="007A37"/>
                </a:solidFill>
              </a:rPr>
              <a:t> </a:t>
            </a:r>
            <a:r>
              <a:rPr lang="pl-PL" sz="1200" b="1" dirty="0" err="1">
                <a:solidFill>
                  <a:srgbClr val="007A37"/>
                </a:solidFill>
              </a:rPr>
              <a:t>dangerously</a:t>
            </a:r>
            <a:r>
              <a:rPr lang="pl-PL" sz="1200" b="1" dirty="0">
                <a:solidFill>
                  <a:srgbClr val="007A37"/>
                </a:solidFill>
              </a:rPr>
              <a:t> </a:t>
            </a:r>
            <a:r>
              <a:rPr lang="pl-PL" sz="1200" b="1" dirty="0" err="1">
                <a:solidFill>
                  <a:srgbClr val="007A37"/>
                </a:solidFill>
              </a:rPr>
              <a:t>getting</a:t>
            </a:r>
            <a:r>
              <a:rPr lang="pl-PL" sz="1200" b="1" dirty="0">
                <a:solidFill>
                  <a:srgbClr val="007A37"/>
                </a:solidFill>
              </a:rPr>
              <a:t> </a:t>
            </a:r>
            <a:r>
              <a:rPr lang="pl-PL" sz="1200" b="1" dirty="0" err="1">
                <a:solidFill>
                  <a:srgbClr val="007A37"/>
                </a:solidFill>
              </a:rPr>
              <a:t>closer</a:t>
            </a:r>
            <a:r>
              <a:rPr lang="pl-PL" sz="1200" b="1" dirty="0">
                <a:solidFill>
                  <a:srgbClr val="007A37"/>
                </a:solidFill>
              </a:rPr>
              <a:t> …  </a:t>
            </a:r>
            <a:r>
              <a:rPr lang="pl-PL" sz="1200" b="1" dirty="0" err="1">
                <a:solidFill>
                  <a:srgbClr val="007A37"/>
                </a:solidFill>
              </a:rPr>
              <a:t>don’t</a:t>
            </a:r>
            <a:r>
              <a:rPr lang="pl-PL" sz="1200" b="1" dirty="0">
                <a:solidFill>
                  <a:srgbClr val="007A37"/>
                </a:solidFill>
              </a:rPr>
              <a:t> </a:t>
            </a:r>
            <a:r>
              <a:rPr lang="pl-PL" sz="1200" b="1" dirty="0" err="1">
                <a:solidFill>
                  <a:srgbClr val="007A37"/>
                </a:solidFill>
              </a:rPr>
              <a:t>panic</a:t>
            </a:r>
            <a:r>
              <a:rPr lang="pl-PL" sz="1200" b="1" dirty="0">
                <a:solidFill>
                  <a:srgbClr val="007A37"/>
                </a:solidFill>
              </a:rPr>
              <a:t> but </a:t>
            </a:r>
            <a:r>
              <a:rPr lang="pl-PL" sz="1200" b="1" dirty="0" err="1">
                <a:solidFill>
                  <a:srgbClr val="007A37"/>
                </a:solidFill>
              </a:rPr>
              <a:t>try</a:t>
            </a:r>
            <a:r>
              <a:rPr lang="pl-PL" sz="1200" b="1" dirty="0">
                <a:solidFill>
                  <a:srgbClr val="007A37"/>
                </a:solidFill>
              </a:rPr>
              <a:t> to </a:t>
            </a:r>
            <a:r>
              <a:rPr lang="pl-PL" sz="1200" b="1" dirty="0" err="1">
                <a:solidFill>
                  <a:srgbClr val="007A37"/>
                </a:solidFill>
              </a:rPr>
              <a:t>reach</a:t>
            </a:r>
            <a:r>
              <a:rPr lang="pl-PL" sz="1200" b="1" dirty="0">
                <a:solidFill>
                  <a:srgbClr val="007A37"/>
                </a:solidFill>
              </a:rPr>
              <a:t> out to </a:t>
            </a:r>
            <a:r>
              <a:rPr lang="pl-PL" sz="1200" b="1" dirty="0" err="1">
                <a:solidFill>
                  <a:srgbClr val="007A37"/>
                </a:solidFill>
              </a:rPr>
              <a:t>universities</a:t>
            </a:r>
            <a:r>
              <a:rPr lang="pl-PL" sz="1200" b="1" dirty="0">
                <a:solidFill>
                  <a:srgbClr val="007A37"/>
                </a:solidFill>
              </a:rPr>
              <a:t>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are</a:t>
            </a:r>
            <a:r>
              <a:rPr lang="pl-PL" sz="1200" b="1" dirty="0">
                <a:solidFill>
                  <a:srgbClr val="007A37"/>
                </a:solidFill>
              </a:rPr>
              <a:t> in a </a:t>
            </a:r>
            <a:r>
              <a:rPr lang="pl-PL" sz="1200" b="1" dirty="0" err="1">
                <a:solidFill>
                  <a:srgbClr val="007A37"/>
                </a:solidFill>
              </a:rPr>
              <a:t>close</a:t>
            </a:r>
            <a:r>
              <a:rPr lang="pl-PL" sz="1200" b="1" dirty="0">
                <a:solidFill>
                  <a:srgbClr val="007A37"/>
                </a:solidFill>
              </a:rPr>
              <a:t> </a:t>
            </a:r>
            <a:r>
              <a:rPr lang="pl-PL" sz="1200" b="1" dirty="0" err="1">
                <a:solidFill>
                  <a:srgbClr val="007A37"/>
                </a:solidFill>
              </a:rPr>
              <a:t>distance</a:t>
            </a:r>
            <a:r>
              <a:rPr lang="pl-PL" sz="1200" b="1" dirty="0">
                <a:solidFill>
                  <a:srgbClr val="007A37"/>
                </a:solidFill>
              </a:rPr>
              <a:t> from </a:t>
            </a:r>
            <a:r>
              <a:rPr lang="pl-PL" sz="1200" b="1" dirty="0" err="1">
                <a:solidFill>
                  <a:srgbClr val="007A37"/>
                </a:solidFill>
              </a:rPr>
              <a:t>your</a:t>
            </a:r>
            <a:r>
              <a:rPr lang="pl-PL" sz="1200" b="1" dirty="0">
                <a:solidFill>
                  <a:srgbClr val="007A37"/>
                </a:solidFill>
              </a:rPr>
              <a:t> country. It </a:t>
            </a:r>
            <a:r>
              <a:rPr lang="pl-PL" sz="1200" b="1" dirty="0" err="1">
                <a:solidFill>
                  <a:srgbClr val="007A37"/>
                </a:solidFill>
              </a:rPr>
              <a:t>is</a:t>
            </a:r>
            <a:r>
              <a:rPr lang="pl-PL" sz="1200" b="1" dirty="0">
                <a:solidFill>
                  <a:srgbClr val="007A37"/>
                </a:solidFill>
              </a:rPr>
              <a:t> much </a:t>
            </a:r>
            <a:r>
              <a:rPr lang="pl-PL" sz="1200" b="1" dirty="0" err="1">
                <a:solidFill>
                  <a:srgbClr val="007A37"/>
                </a:solidFill>
              </a:rPr>
              <a:t>easier</a:t>
            </a:r>
            <a:r>
              <a:rPr lang="pl-PL" sz="1200" b="1" dirty="0">
                <a:solidFill>
                  <a:srgbClr val="007A37"/>
                </a:solidFill>
              </a:rPr>
              <a:t> for the student to </a:t>
            </a:r>
            <a:r>
              <a:rPr lang="pl-PL" sz="1200" b="1" dirty="0" err="1">
                <a:solidFill>
                  <a:srgbClr val="007A37"/>
                </a:solidFill>
              </a:rPr>
              <a:t>make</a:t>
            </a:r>
            <a:r>
              <a:rPr lang="pl-PL" sz="1200" b="1" dirty="0">
                <a:solidFill>
                  <a:srgbClr val="007A37"/>
                </a:solidFill>
              </a:rPr>
              <a:t> </a:t>
            </a:r>
            <a:r>
              <a:rPr lang="pl-PL" sz="1200" b="1" dirty="0" err="1">
                <a:solidFill>
                  <a:srgbClr val="007A37"/>
                </a:solidFill>
              </a:rPr>
              <a:t>up</a:t>
            </a:r>
            <a:r>
              <a:rPr lang="pl-PL" sz="1200" b="1" dirty="0">
                <a:solidFill>
                  <a:srgbClr val="007A37"/>
                </a:solidFill>
              </a:rPr>
              <a:t> </a:t>
            </a:r>
            <a:r>
              <a:rPr lang="pl-PL" sz="1200" b="1" dirty="0" err="1">
                <a:solidFill>
                  <a:srgbClr val="007A37"/>
                </a:solidFill>
              </a:rPr>
              <a:t>his</a:t>
            </a:r>
            <a:r>
              <a:rPr lang="pl-PL" sz="1200" b="1" dirty="0">
                <a:solidFill>
                  <a:srgbClr val="007A37"/>
                </a:solidFill>
              </a:rPr>
              <a:t>/</a:t>
            </a:r>
            <a:r>
              <a:rPr lang="pl-PL" sz="1200" b="1" dirty="0" err="1">
                <a:solidFill>
                  <a:srgbClr val="007A37"/>
                </a:solidFill>
              </a:rPr>
              <a:t>her</a:t>
            </a:r>
            <a:r>
              <a:rPr lang="pl-PL" sz="1200" b="1" dirty="0">
                <a:solidFill>
                  <a:srgbClr val="007A37"/>
                </a:solidFill>
              </a:rPr>
              <a:t> </a:t>
            </a:r>
            <a:r>
              <a:rPr lang="pl-PL" sz="1200" b="1" dirty="0" err="1">
                <a:solidFill>
                  <a:srgbClr val="007A37"/>
                </a:solidFill>
              </a:rPr>
              <a:t>mind</a:t>
            </a:r>
            <a:r>
              <a:rPr lang="pl-PL" sz="1200" b="1" dirty="0">
                <a:solidFill>
                  <a:srgbClr val="007A37"/>
                </a:solidFill>
              </a:rPr>
              <a:t> and go for a BIP </a:t>
            </a:r>
            <a:r>
              <a:rPr lang="pl-PL" sz="1200" b="1" dirty="0" err="1">
                <a:solidFill>
                  <a:srgbClr val="007A37"/>
                </a:solidFill>
              </a:rPr>
              <a:t>which</a:t>
            </a:r>
            <a:r>
              <a:rPr lang="pl-PL" sz="1200" b="1" dirty="0">
                <a:solidFill>
                  <a:srgbClr val="007A37"/>
                </a:solidFill>
              </a:rPr>
              <a:t> </a:t>
            </a:r>
            <a:r>
              <a:rPr lang="pl-PL" sz="1200" b="1" dirty="0" err="1">
                <a:solidFill>
                  <a:srgbClr val="007A37"/>
                </a:solidFill>
              </a:rPr>
              <a:t>is</a:t>
            </a:r>
            <a:r>
              <a:rPr lang="pl-PL" sz="1200" b="1" dirty="0">
                <a:solidFill>
                  <a:srgbClr val="007A37"/>
                </a:solidFill>
              </a:rPr>
              <a:t> </a:t>
            </a:r>
            <a:r>
              <a:rPr lang="pl-PL" sz="1200" b="1" dirty="0" err="1">
                <a:solidFill>
                  <a:srgbClr val="007A37"/>
                </a:solidFill>
              </a:rPr>
              <a:t>held</a:t>
            </a:r>
            <a:r>
              <a:rPr lang="pl-PL" sz="1200" b="1" dirty="0">
                <a:solidFill>
                  <a:srgbClr val="007A37"/>
                </a:solidFill>
              </a:rPr>
              <a:t> not </a:t>
            </a:r>
            <a:r>
              <a:rPr lang="pl-PL" sz="1200" b="1" dirty="0" err="1">
                <a:solidFill>
                  <a:srgbClr val="007A37"/>
                </a:solidFill>
              </a:rPr>
              <a:t>so</a:t>
            </a:r>
            <a:r>
              <a:rPr lang="pl-PL" sz="1200" b="1" dirty="0">
                <a:solidFill>
                  <a:srgbClr val="007A37"/>
                </a:solidFill>
              </a:rPr>
              <a:t> far </a:t>
            </a:r>
            <a:r>
              <a:rPr lang="pl-PL" sz="1200" b="1" dirty="0" err="1">
                <a:solidFill>
                  <a:srgbClr val="007A37"/>
                </a:solidFill>
              </a:rPr>
              <a:t>away</a:t>
            </a:r>
            <a:r>
              <a:rPr lang="pl-PL" sz="1200" b="1" dirty="0">
                <a:solidFill>
                  <a:srgbClr val="007A37"/>
                </a:solidFill>
              </a:rPr>
              <a:t>.</a:t>
            </a:r>
          </a:p>
          <a:p>
            <a:pPr marL="285750" indent="-171450">
              <a:buFontTx/>
              <a:buChar char="-"/>
            </a:pPr>
            <a:endParaRPr lang="pl-PL" sz="1200" b="1" dirty="0">
              <a:solidFill>
                <a:srgbClr val="007A37"/>
              </a:solidFill>
            </a:endParaRPr>
          </a:p>
          <a:p>
            <a:pPr marL="285750" indent="-171450">
              <a:buFontTx/>
              <a:buChar char="-"/>
            </a:pPr>
            <a:endParaRPr lang="pl-PL" sz="900" b="1" dirty="0">
              <a:solidFill>
                <a:srgbClr val="007A37"/>
              </a:solidFill>
            </a:endParaRPr>
          </a:p>
          <a:p>
            <a:pPr marL="285750" indent="-171450">
              <a:buFontTx/>
              <a:buChar char="-"/>
            </a:pPr>
            <a:endParaRPr lang="pl-PL" sz="900" b="1" dirty="0">
              <a:solidFill>
                <a:srgbClr val="007A37"/>
              </a:solidFill>
            </a:endParaRPr>
          </a:p>
          <a:p>
            <a:pPr marL="285750" indent="-171450">
              <a:buFontTx/>
              <a:buChar char="-"/>
            </a:pPr>
            <a:endParaRPr lang="pl-PL" dirty="0">
              <a:solidFill>
                <a:srgbClr val="007A37"/>
              </a:solidFill>
            </a:endParaRPr>
          </a:p>
        </p:txBody>
      </p:sp>
      <p:pic>
        <p:nvPicPr>
          <p:cNvPr id="4" name="Obraz 3">
            <a:extLst>
              <a:ext uri="{FF2B5EF4-FFF2-40B4-BE49-F238E27FC236}">
                <a16:creationId xmlns:a16="http://schemas.microsoft.com/office/drawing/2014/main" id="{CEFB0BA9-30BA-4241-9953-2A2B0F04AAE6}"/>
              </a:ext>
            </a:extLst>
          </p:cNvPr>
          <p:cNvPicPr>
            <a:picLocks noChangeAspect="1"/>
          </p:cNvPicPr>
          <p:nvPr/>
        </p:nvPicPr>
        <p:blipFill>
          <a:blip r:embed="rId3"/>
          <a:stretch>
            <a:fillRect/>
          </a:stretch>
        </p:blipFill>
        <p:spPr>
          <a:xfrm>
            <a:off x="213928" y="909348"/>
            <a:ext cx="588944" cy="588944"/>
          </a:xfrm>
          <a:prstGeom prst="rect">
            <a:avLst/>
          </a:prstGeom>
        </p:spPr>
      </p:pic>
      <p:pic>
        <p:nvPicPr>
          <p:cNvPr id="8" name="Obraz 7">
            <a:extLst>
              <a:ext uri="{FF2B5EF4-FFF2-40B4-BE49-F238E27FC236}">
                <a16:creationId xmlns:a16="http://schemas.microsoft.com/office/drawing/2014/main" id="{7CAC19F7-85DB-4D7D-8792-2CF0111A4174}"/>
              </a:ext>
            </a:extLst>
          </p:cNvPr>
          <p:cNvPicPr>
            <a:picLocks noChangeAspect="1"/>
          </p:cNvPicPr>
          <p:nvPr/>
        </p:nvPicPr>
        <p:blipFill>
          <a:blip r:embed="rId4"/>
          <a:stretch>
            <a:fillRect/>
          </a:stretch>
        </p:blipFill>
        <p:spPr>
          <a:xfrm>
            <a:off x="238244" y="2742168"/>
            <a:ext cx="536211" cy="536211"/>
          </a:xfrm>
          <a:prstGeom prst="rect">
            <a:avLst/>
          </a:prstGeom>
        </p:spPr>
      </p:pic>
      <p:pic>
        <p:nvPicPr>
          <p:cNvPr id="10" name="Obraz 9">
            <a:extLst>
              <a:ext uri="{FF2B5EF4-FFF2-40B4-BE49-F238E27FC236}">
                <a16:creationId xmlns:a16="http://schemas.microsoft.com/office/drawing/2014/main" id="{FE500C3B-3B7E-4FD8-9B2E-B3473E021469}"/>
              </a:ext>
            </a:extLst>
          </p:cNvPr>
          <p:cNvPicPr>
            <a:picLocks noChangeAspect="1"/>
          </p:cNvPicPr>
          <p:nvPr/>
        </p:nvPicPr>
        <p:blipFill>
          <a:blip r:embed="rId5"/>
          <a:stretch>
            <a:fillRect/>
          </a:stretch>
        </p:blipFill>
        <p:spPr>
          <a:xfrm>
            <a:off x="307021" y="3776745"/>
            <a:ext cx="529050" cy="529050"/>
          </a:xfrm>
          <a:prstGeom prst="rect">
            <a:avLst/>
          </a:prstGeom>
        </p:spPr>
      </p:pic>
      <p:pic>
        <p:nvPicPr>
          <p:cNvPr id="12" name="Obraz 11">
            <a:extLst>
              <a:ext uri="{FF2B5EF4-FFF2-40B4-BE49-F238E27FC236}">
                <a16:creationId xmlns:a16="http://schemas.microsoft.com/office/drawing/2014/main" id="{94FB383A-8108-4D65-BCD2-55251C1C88D0}"/>
              </a:ext>
            </a:extLst>
          </p:cNvPr>
          <p:cNvPicPr>
            <a:picLocks noChangeAspect="1"/>
          </p:cNvPicPr>
          <p:nvPr/>
        </p:nvPicPr>
        <p:blipFill>
          <a:blip r:embed="rId6"/>
          <a:stretch>
            <a:fillRect/>
          </a:stretch>
        </p:blipFill>
        <p:spPr>
          <a:xfrm>
            <a:off x="229458" y="1717156"/>
            <a:ext cx="684177" cy="684177"/>
          </a:xfrm>
          <a:prstGeom prst="rect">
            <a:avLst/>
          </a:prstGeom>
        </p:spPr>
      </p:pic>
    </p:spTree>
    <p:extLst>
      <p:ext uri="{BB962C8B-B14F-4D97-AF65-F5344CB8AC3E}">
        <p14:creationId xmlns:p14="http://schemas.microsoft.com/office/powerpoint/2010/main" val="1162866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8" descr="DIAPOSITIVA.jpg"/>
          <p:cNvPicPr preferRelativeResize="0"/>
          <p:nvPr/>
        </p:nvPicPr>
        <p:blipFill rotWithShape="1">
          <a:blip r:embed="rId3">
            <a:alphaModFix/>
          </a:blip>
          <a:srcRect/>
          <a:stretch/>
        </p:blipFill>
        <p:spPr>
          <a:xfrm>
            <a:off x="0" y="0"/>
            <a:ext cx="9144000" cy="5134332"/>
          </a:xfrm>
          <a:prstGeom prst="rect">
            <a:avLst/>
          </a:prstGeom>
          <a:noFill/>
          <a:ln>
            <a:noFill/>
          </a:ln>
        </p:spPr>
      </p:pic>
      <p:sp>
        <p:nvSpPr>
          <p:cNvPr id="208" name="Google Shape;208;p8"/>
          <p:cNvSpPr txBox="1">
            <a:spLocks noGrp="1"/>
          </p:cNvSpPr>
          <p:nvPr>
            <p:ph type="title"/>
          </p:nvPr>
        </p:nvSpPr>
        <p:spPr>
          <a:xfrm>
            <a:off x="1475240" y="2347817"/>
            <a:ext cx="6853420" cy="89776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200"/>
              <a:buFont typeface="Poppins"/>
              <a:buNone/>
            </a:pPr>
            <a:br>
              <a:rPr lang="en-US" sz="3200" b="1">
                <a:solidFill>
                  <a:schemeClr val="lt1"/>
                </a:solidFill>
                <a:latin typeface="Poppins"/>
                <a:ea typeface="Poppins"/>
                <a:cs typeface="Poppins"/>
                <a:sym typeface="Poppins"/>
              </a:rPr>
            </a:br>
            <a:endParaRPr sz="3200" b="1">
              <a:solidFill>
                <a:schemeClr val="lt1"/>
              </a:solidFill>
              <a:latin typeface="Poppins"/>
              <a:ea typeface="Poppins"/>
              <a:cs typeface="Poppins"/>
              <a:sym typeface="Poppins"/>
            </a:endParaRPr>
          </a:p>
        </p:txBody>
      </p:sp>
      <p:sp>
        <p:nvSpPr>
          <p:cNvPr id="209" name="Google Shape;209;p8"/>
          <p:cNvSpPr txBox="1"/>
          <p:nvPr/>
        </p:nvSpPr>
        <p:spPr>
          <a:xfrm>
            <a:off x="4779687" y="4019457"/>
            <a:ext cx="4112654" cy="657550"/>
          </a:xfrm>
          <a:prstGeom prst="rect">
            <a:avLst/>
          </a:prstGeom>
          <a:noFill/>
          <a:ln>
            <a:noFill/>
          </a:ln>
        </p:spPr>
        <p:txBody>
          <a:bodyPr spcFirstLastPara="1" wrap="square" lIns="91425" tIns="45700" rIns="91425" bIns="45700" anchor="t" anchorCtr="0">
            <a:noAutofit/>
          </a:bodyPr>
          <a:lstStyle/>
          <a:p>
            <a:pPr marL="0" marR="0" lvl="0" indent="0" algn="just" rtl="0">
              <a:lnSpc>
                <a:spcPct val="105000"/>
              </a:lnSpc>
              <a:spcBef>
                <a:spcPts val="0"/>
              </a:spcBef>
              <a:spcAft>
                <a:spcPts val="0"/>
              </a:spcAft>
              <a:buClr>
                <a:srgbClr val="000000"/>
              </a:buClr>
              <a:buSzPts val="800"/>
              <a:buFont typeface="Arial"/>
              <a:buNone/>
            </a:pPr>
            <a:r>
              <a:rPr lang="en-US" sz="800" b="0" i="1" u="none" strike="noStrike" cap="none">
                <a:solidFill>
                  <a:schemeClr val="dk1"/>
                </a:solidFill>
                <a:latin typeface="Calibri"/>
                <a:ea typeface="Calibri"/>
                <a:cs typeface="Calibri"/>
                <a:sym typeface="Calibri"/>
              </a:rPr>
              <a:t>Funded by the European Union under Agreement nº:101089896. Views and opinions expressed are however those of the author(s) only and do not necessarily reflect those of the European Union or European Union or European Education and Culture Executive Agency (EACEA). Neither the European Union nor the granting authority can be held responsible for them</a:t>
            </a:r>
            <a:r>
              <a:rPr lang="en-US" sz="800" b="0" i="0" u="none" strike="noStrike" cap="none">
                <a:solidFill>
                  <a:schemeClr val="dk1"/>
                </a:solidFill>
                <a:latin typeface="Calibri"/>
                <a:ea typeface="Calibri"/>
                <a:cs typeface="Calibri"/>
                <a:sym typeface="Calibri"/>
              </a:rPr>
              <a:t>.</a:t>
            </a:r>
            <a:endParaRPr sz="800" b="0" i="0" u="none" strike="noStrike" cap="none">
              <a:solidFill>
                <a:schemeClr val="dk1"/>
              </a:solidFill>
              <a:latin typeface="Calibri"/>
              <a:ea typeface="Calibri"/>
              <a:cs typeface="Calibri"/>
              <a:sym typeface="Calibri"/>
            </a:endParaRPr>
          </a:p>
        </p:txBody>
      </p:sp>
      <p:pic>
        <p:nvPicPr>
          <p:cNvPr id="210" name="Google Shape;210;p8" descr="Interfaz de usuario gráfica&#10;&#10;Descripción generada automáticamente con confianza baja"/>
          <p:cNvPicPr preferRelativeResize="0"/>
          <p:nvPr/>
        </p:nvPicPr>
        <p:blipFill rotWithShape="1">
          <a:blip r:embed="rId4">
            <a:alphaModFix/>
          </a:blip>
          <a:srcRect/>
          <a:stretch/>
        </p:blipFill>
        <p:spPr>
          <a:xfrm>
            <a:off x="669702" y="4083461"/>
            <a:ext cx="2374006" cy="529542"/>
          </a:xfrm>
          <a:prstGeom prst="rect">
            <a:avLst/>
          </a:prstGeom>
          <a:noFill/>
          <a:ln>
            <a:noFill/>
          </a:ln>
        </p:spPr>
      </p:pic>
      <p:sp>
        <p:nvSpPr>
          <p:cNvPr id="211" name="Google Shape;211;p8"/>
          <p:cNvSpPr txBox="1"/>
          <p:nvPr/>
        </p:nvSpPr>
        <p:spPr>
          <a:xfrm>
            <a:off x="471523" y="1144068"/>
            <a:ext cx="7477200" cy="32623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sng" strike="noStrike" cap="none">
              <a:solidFill>
                <a:srgbClr val="007A37"/>
              </a:solidFill>
              <a:latin typeface="Arial"/>
              <a:ea typeface="Arial"/>
              <a:cs typeface="Arial"/>
              <a:sym typeface="Arial"/>
            </a:endParaRPr>
          </a:p>
          <a:p>
            <a:pPr marL="45720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7A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36A2"/>
                </a:solidFill>
                <a:latin typeface="Poppins"/>
                <a:ea typeface="Poppins"/>
                <a:cs typeface="Poppins"/>
                <a:sym typeface="Poppins"/>
              </a:rPr>
              <a:t>Dziękuję!</a:t>
            </a:r>
            <a:endParaRPr sz="2400" b="1" i="0" u="none" strike="noStrike" cap="none">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36A2"/>
                </a:solidFill>
                <a:latin typeface="Poppins"/>
                <a:ea typeface="Poppins"/>
                <a:cs typeface="Poppins"/>
                <a:sym typeface="Poppins"/>
              </a:rPr>
              <a:t>Thank you!</a:t>
            </a:r>
            <a:endParaRPr sz="2400" b="1" i="0" u="none" strike="noStrike" cap="none">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0036A2"/>
                </a:solidFill>
                <a:latin typeface="Poppins"/>
                <a:ea typeface="Poppins"/>
                <a:cs typeface="Poppins"/>
                <a:sym typeface="Poppins"/>
              </a:rPr>
              <a:t>Anna Posadowska-Malarz (UPWr)</a:t>
            </a:r>
            <a:endParaRPr/>
          </a:p>
          <a:p>
            <a:pPr marL="0" marR="0" lvl="0" indent="0" algn="ctr" rtl="0">
              <a:lnSpc>
                <a:spcPct val="100000"/>
              </a:lnSpc>
              <a:spcBef>
                <a:spcPts val="0"/>
              </a:spcBef>
              <a:spcAft>
                <a:spcPts val="0"/>
              </a:spcAft>
              <a:buNone/>
            </a:pPr>
            <a:r>
              <a:rPr lang="en-US" sz="1100" b="0" i="0" u="none" strike="noStrike" cap="none">
                <a:solidFill>
                  <a:srgbClr val="0036A2"/>
                </a:solidFill>
                <a:latin typeface="Poppins"/>
                <a:ea typeface="Poppins"/>
                <a:cs typeface="Poppins"/>
                <a:sym typeface="Poppins"/>
              </a:rPr>
              <a:t>Erasmus+ Institutional Coordinator</a:t>
            </a:r>
            <a:endParaRPr/>
          </a:p>
          <a:p>
            <a:pPr marL="0" marR="0" lvl="0" indent="0" algn="ctr" rtl="0">
              <a:lnSpc>
                <a:spcPct val="100000"/>
              </a:lnSpc>
              <a:spcBef>
                <a:spcPts val="0"/>
              </a:spcBef>
              <a:spcAft>
                <a:spcPts val="0"/>
              </a:spcAft>
              <a:buNone/>
            </a:pPr>
            <a:r>
              <a:rPr lang="en-US" sz="1100" b="0" i="0" u="none" strike="noStrike" cap="none">
                <a:solidFill>
                  <a:srgbClr val="0036A2"/>
                </a:solidFill>
                <a:latin typeface="Poppins"/>
                <a:ea typeface="Poppins"/>
                <a:cs typeface="Poppins"/>
                <a:sym typeface="Poppins"/>
              </a:rPr>
              <a:t>Wroclaw University of Environmental and Life Sciences</a:t>
            </a:r>
            <a:endParaRPr/>
          </a:p>
          <a:p>
            <a:pPr marL="0" marR="0" lvl="0" indent="0" algn="ctr" rtl="0">
              <a:lnSpc>
                <a:spcPct val="100000"/>
              </a:lnSpc>
              <a:spcBef>
                <a:spcPts val="0"/>
              </a:spcBef>
              <a:spcAft>
                <a:spcPts val="0"/>
              </a:spcAft>
              <a:buNone/>
            </a:pPr>
            <a:r>
              <a:rPr lang="en-US" sz="1100" b="0" i="0" u="sng" strike="noStrike" cap="none">
                <a:solidFill>
                  <a:srgbClr val="0036A2"/>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anna.posadowska-malarz@upwr.edu.pl</a:t>
            </a:r>
            <a:endParaRPr sz="1100" b="0" i="0" u="none" strike="noStrike" cap="none">
              <a:solidFill>
                <a:srgbClr val="0036A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1100" b="0" i="1" u="none" strike="noStrike" cap="none">
              <a:solidFill>
                <a:srgbClr val="007A3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7A3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007A3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600"/>
              <a:buFont typeface="Arial"/>
              <a:buNone/>
            </a:pPr>
            <a:endParaRPr sz="1600" b="0" i="1" u="none" strike="noStrike" cap="none">
              <a:solidFill>
                <a:srgbClr val="3A9B47"/>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p:nvPr/>
        </p:nvSpPr>
        <p:spPr>
          <a:xfrm>
            <a:off x="734189" y="175426"/>
            <a:ext cx="7454700" cy="51090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sng" strike="noStrike" cap="none" dirty="0">
                <a:solidFill>
                  <a:srgbClr val="FF0000"/>
                </a:solidFill>
                <a:latin typeface="Arial"/>
                <a:ea typeface="Arial"/>
                <a:cs typeface="Arial"/>
                <a:sym typeface="Arial"/>
              </a:rPr>
              <a:t>BIP – DEFINITION</a:t>
            </a:r>
            <a:endParaRPr sz="16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pl-PL"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007A37"/>
                </a:solidFill>
                <a:latin typeface="Arial"/>
                <a:ea typeface="Arial"/>
                <a:cs typeface="Arial"/>
                <a:sym typeface="Arial"/>
              </a:rPr>
              <a:t>BIP (Blended Intensive </a:t>
            </a:r>
            <a:r>
              <a:rPr lang="en-US" sz="1400" b="0" i="0" u="none" strike="noStrike" cap="none" dirty="0" err="1">
                <a:solidFill>
                  <a:srgbClr val="007A37"/>
                </a:solidFill>
                <a:latin typeface="Arial"/>
                <a:ea typeface="Arial"/>
                <a:cs typeface="Arial"/>
                <a:sym typeface="Arial"/>
              </a:rPr>
              <a:t>Programme</a:t>
            </a:r>
            <a:r>
              <a:rPr lang="en-US" sz="1400" b="0" i="0" u="none" strike="noStrike" cap="none" dirty="0">
                <a:solidFill>
                  <a:srgbClr val="007A37"/>
                </a:solidFill>
                <a:latin typeface="Arial"/>
                <a:ea typeface="Arial"/>
                <a:cs typeface="Arial"/>
                <a:sym typeface="Arial"/>
              </a:rPr>
              <a:t>) is a short, physical learning, teaching and training </a:t>
            </a:r>
            <a:r>
              <a:rPr lang="en-US" sz="1400" b="0" i="0" u="none" strike="noStrike" cap="none" dirty="0" err="1">
                <a:solidFill>
                  <a:srgbClr val="007A3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program</a:t>
            </a:r>
            <a:r>
              <a:rPr lang="en-US" sz="1400" b="0" i="0" u="none" strike="noStrike" cap="none" dirty="0" err="1">
                <a:solidFill>
                  <a:srgbClr val="007A37"/>
                </a:solidFill>
                <a:latin typeface="Arial"/>
                <a:ea typeface="Arial"/>
                <a:cs typeface="Arial"/>
                <a:sym typeface="Arial"/>
              </a:rPr>
              <a:t>me</a:t>
            </a:r>
            <a:r>
              <a:rPr lang="en-US" sz="1400" b="0" i="0" u="none" strike="noStrike" cap="none" dirty="0">
                <a:solidFill>
                  <a:srgbClr val="007A37"/>
                </a:solidFill>
                <a:latin typeface="Arial"/>
                <a:ea typeface="Arial"/>
                <a:cs typeface="Arial"/>
                <a:sym typeface="Arial"/>
              </a:rPr>
              <a:t> which allows groups of higher education institutions to jointly develop blended mobility curricula and activities for students, academic and administrative staff.</a:t>
            </a:r>
            <a:endParaRPr sz="1400" b="0" i="0" u="none" strike="noStrike" cap="none" dirty="0">
              <a:solidFill>
                <a:srgbClr val="007A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007A37"/>
                </a:solidFill>
                <a:latin typeface="Arial"/>
                <a:ea typeface="Arial"/>
                <a:cs typeface="Arial"/>
                <a:sym typeface="Arial"/>
              </a:rPr>
              <a:t>BIP should foster:</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development of transnational and transdisciplinary curricula;</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innovative ways of learning and teaching;</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online collaboration;</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research-based learning;</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challenge-based approaches that tackle societal challenges.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007A37"/>
                </a:solidFill>
                <a:latin typeface="Arial"/>
                <a:ea typeface="Arial"/>
                <a:cs typeface="Arial"/>
                <a:sym typeface="Arial"/>
              </a:rPr>
              <a:t>BIP provides an opportunity to reach out to new groups of students, </a:t>
            </a:r>
            <a:r>
              <a:rPr lang="en-US" sz="1400" b="0" i="0" u="none" strike="noStrike" cap="none" dirty="0">
                <a:solidFill>
                  <a:srgbClr val="007A3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for example those in study fields where mobility opportunities have been limited or those who lack confidence to go abroad alone.</a:t>
            </a:r>
            <a:endParaRPr sz="1400" b="0" i="0" u="none" strike="noStrike" cap="none" dirty="0">
              <a:solidFill>
                <a:srgbClr val="007A3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3A9B47"/>
              </a:solidFill>
              <a:latin typeface="Poppins"/>
              <a:ea typeface="Poppins"/>
              <a:cs typeface="Poppins"/>
              <a:sym typeface="Poppins"/>
            </a:endParaRPr>
          </a:p>
        </p:txBody>
      </p:sp>
      <p:pic>
        <p:nvPicPr>
          <p:cNvPr id="101" name="Google Shape;101;p2"/>
          <p:cNvPicPr preferRelativeResize="0"/>
          <p:nvPr/>
        </p:nvPicPr>
        <p:blipFill rotWithShape="1">
          <a:blip r:embed="rId3">
            <a:alphaModFix/>
          </a:blip>
          <a:srcRect/>
          <a:stretch/>
        </p:blipFill>
        <p:spPr>
          <a:xfrm>
            <a:off x="6529802" y="2102389"/>
            <a:ext cx="2347798" cy="1255124"/>
          </a:xfrm>
          <a:prstGeom prst="rect">
            <a:avLst/>
          </a:prstGeom>
          <a:noFill/>
          <a:ln>
            <a:noFill/>
          </a:ln>
          <a:effectLst>
            <a:softEdge rad="508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p:nvPr/>
        </p:nvSpPr>
        <p:spPr>
          <a:xfrm>
            <a:off x="685105" y="0"/>
            <a:ext cx="7477200" cy="4216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600" b="1" i="0" u="sng" strike="noStrike" cap="none" dirty="0">
                <a:solidFill>
                  <a:srgbClr val="FF0000"/>
                </a:solidFill>
                <a:latin typeface="Arial"/>
                <a:ea typeface="Arial"/>
                <a:cs typeface="Arial"/>
                <a:sym typeface="Arial"/>
              </a:rPr>
              <a:t>BIP - GOALS</a:t>
            </a:r>
            <a:endParaRPr sz="1400" b="1" i="0" u="sng" strike="noStrike" cap="none" dirty="0">
              <a:solidFill>
                <a:srgbClr val="FF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lang="pl-PL"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400" b="1" i="0" u="sng" strike="noStrike" cap="none" dirty="0">
              <a:solidFill>
                <a:srgbClr val="007A37"/>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400"/>
              <a:buFont typeface="Arial"/>
              <a:buNone/>
            </a:pPr>
            <a:r>
              <a:rPr lang="en-US" sz="1400" b="0" i="0" u="none" strike="noStrike" cap="none" dirty="0">
                <a:solidFill>
                  <a:srgbClr val="007A37"/>
                </a:solidFill>
                <a:latin typeface="Arial"/>
                <a:ea typeface="Arial"/>
                <a:cs typeface="Arial"/>
                <a:sym typeface="Arial"/>
              </a:rPr>
              <a:t>BIP should be based on conducting short, intensive mobility periods and activities with international partner universities using innovative learning and teaching methods, including online learning. </a:t>
            </a:r>
            <a:endParaRPr sz="1400" b="0" i="0" u="none" strike="noStrike" cap="none" dirty="0">
              <a:solidFill>
                <a:srgbClr val="007A37"/>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400"/>
              <a:buFont typeface="Arial"/>
              <a:buNone/>
            </a:pPr>
            <a:r>
              <a:rPr lang="en-US" sz="1400" b="0" i="0" u="none" strike="noStrike" cap="none" dirty="0">
                <a:solidFill>
                  <a:srgbClr val="007A37"/>
                </a:solidFill>
                <a:latin typeface="Arial"/>
                <a:ea typeface="Arial"/>
                <a:cs typeface="Arial"/>
                <a:sym typeface="Arial"/>
              </a:rPr>
              <a:t>The intensive program should have an additional benefit compared to existing courses or trainings, e.g. BIPs aiming to:</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form transnational and transdisciplinary teams;</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facilitate the joint processing of global changes (e.g. in connection with SDGs);</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promote flexible mobility offers for students with different backgrounds and fields of study and in all study cycles</a:t>
            </a:r>
            <a:r>
              <a:rPr lang="en-US" dirty="0">
                <a:solidFill>
                  <a:srgbClr val="007A37"/>
                </a:solidFill>
              </a:rPr>
              <a:t>;</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create more opportunities for blended learning;</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introduce innovative forms of teaching and learning;</a:t>
            </a:r>
            <a:endParaRPr sz="1400" b="0" i="0" u="none" strike="noStrike" cap="none" dirty="0">
              <a:solidFill>
                <a:srgbClr val="007A37"/>
              </a:solidFill>
              <a:latin typeface="Arial"/>
              <a:ea typeface="Arial"/>
              <a:cs typeface="Arial"/>
              <a:sym typeface="Arial"/>
            </a:endParaRPr>
          </a:p>
          <a:p>
            <a:pPr marL="457200" marR="0" lvl="0" indent="-317500" algn="just" rtl="0">
              <a:lnSpc>
                <a:spcPct val="100000"/>
              </a:lnSpc>
              <a:spcBef>
                <a:spcPts val="0"/>
              </a:spcBef>
              <a:spcAft>
                <a:spcPts val="0"/>
              </a:spcAft>
              <a:buClr>
                <a:srgbClr val="007A37"/>
              </a:buClr>
              <a:buSzPts val="1400"/>
              <a:buFont typeface="Arial"/>
              <a:buChar char="●"/>
            </a:pPr>
            <a:r>
              <a:rPr lang="en-US" sz="1400" b="0" i="0" u="none" strike="noStrike" cap="none" dirty="0">
                <a:solidFill>
                  <a:srgbClr val="007A37"/>
                </a:solidFill>
                <a:latin typeface="Arial"/>
                <a:ea typeface="Arial"/>
                <a:cs typeface="Arial"/>
                <a:sym typeface="Arial"/>
              </a:rPr>
              <a:t>stimulate and support the development of transnational and multidisciplinary courses.</a:t>
            </a:r>
            <a:endParaRPr sz="1400" b="0" i="0" u="none" strike="noStrike" cap="none" dirty="0">
              <a:solidFill>
                <a:srgbClr val="007A37"/>
              </a:solidFill>
              <a:latin typeface="Arial"/>
              <a:ea typeface="Arial"/>
              <a:cs typeface="Arial"/>
              <a:sym typeface="Arial"/>
            </a:endParaRPr>
          </a:p>
        </p:txBody>
      </p:sp>
      <p:pic>
        <p:nvPicPr>
          <p:cNvPr id="107" name="Google Shape;107;p3"/>
          <p:cNvPicPr preferRelativeResize="0"/>
          <p:nvPr/>
        </p:nvPicPr>
        <p:blipFill rotWithShape="1">
          <a:blip r:embed="rId3">
            <a:alphaModFix/>
          </a:blip>
          <a:srcRect/>
          <a:stretch/>
        </p:blipFill>
        <p:spPr>
          <a:xfrm>
            <a:off x="7874290" y="180902"/>
            <a:ext cx="1010510" cy="10286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691779" y="94070"/>
            <a:ext cx="7477200" cy="4001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600" b="1" i="0" u="sng" strike="noStrike" cap="none" dirty="0">
                <a:solidFill>
                  <a:srgbClr val="FF0000"/>
                </a:solidFill>
                <a:latin typeface="Arial"/>
                <a:ea typeface="Arial"/>
                <a:cs typeface="Arial"/>
                <a:sym typeface="Arial"/>
              </a:rPr>
              <a:t>BIP – GENERAL RULES</a:t>
            </a:r>
            <a:endParaRPr sz="16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r>
              <a:rPr lang="en-US" sz="1300" b="1" i="0" u="none" strike="noStrike" cap="none" dirty="0">
                <a:solidFill>
                  <a:srgbClr val="007A37"/>
                </a:solidFill>
                <a:latin typeface="Arial"/>
                <a:ea typeface="Arial"/>
                <a:cs typeface="Arial"/>
                <a:sym typeface="Arial"/>
              </a:rPr>
              <a:t>At least 3 </a:t>
            </a:r>
            <a:r>
              <a:rPr lang="en-US" sz="1300" b="0" i="0" u="none" strike="noStrike" cap="none" dirty="0">
                <a:solidFill>
                  <a:srgbClr val="007A37"/>
                </a:solidFill>
                <a:latin typeface="Arial"/>
                <a:ea typeface="Arial"/>
                <a:cs typeface="Arial"/>
                <a:sym typeface="Arial"/>
              </a:rPr>
              <a:t>universities from 3 </a:t>
            </a:r>
            <a:r>
              <a:rPr lang="en-US" sz="1300" b="0" i="0" u="none" strike="noStrike" cap="none" dirty="0" err="1">
                <a:solidFill>
                  <a:srgbClr val="007A3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programme</a:t>
            </a:r>
            <a:r>
              <a:rPr lang="en-US" sz="1300" b="0" i="0" u="none" strike="noStrike" cap="none" dirty="0">
                <a:solidFill>
                  <a:srgbClr val="007A37"/>
                </a:solidFill>
                <a:latin typeface="Arial"/>
                <a:ea typeface="Arial"/>
                <a:cs typeface="Arial"/>
                <a:sym typeface="Arial"/>
              </a:rPr>
              <a:t> countries;</a:t>
            </a: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r>
              <a:rPr lang="en-US" sz="1300" b="0" i="0" u="none" strike="noStrike" cap="none" dirty="0">
                <a:solidFill>
                  <a:srgbClr val="007A37"/>
                </a:solidFill>
                <a:latin typeface="Arial"/>
                <a:ea typeface="Arial"/>
                <a:cs typeface="Arial"/>
                <a:sym typeface="Arial"/>
              </a:rPr>
              <a:t>Dedicated to students or staff who go on a training activity;</a:t>
            </a:r>
            <a:endParaRPr lang="pl-PL" sz="1300" b="0" i="0" u="none" strike="noStrike" cap="none" dirty="0">
              <a:solidFill>
                <a:srgbClr val="007A37"/>
              </a:solidFill>
              <a:latin typeface="Arial"/>
              <a:ea typeface="Arial"/>
              <a:cs typeface="Arial"/>
              <a:sym typeface="Arial"/>
            </a:endParaRPr>
          </a:p>
          <a:p>
            <a:pPr marL="285750" indent="-279400">
              <a:buClr>
                <a:schemeClr val="dk1"/>
              </a:buClr>
              <a:buSzPts val="1300"/>
              <a:buFont typeface="Arial"/>
              <a:buChar char="●"/>
            </a:pPr>
            <a:r>
              <a:rPr lang="pl-PL" sz="1300" dirty="0">
                <a:solidFill>
                  <a:srgbClr val="007A37"/>
                </a:solidFill>
              </a:rPr>
              <a:t>The </a:t>
            </a:r>
            <a:r>
              <a:rPr lang="pl-PL" sz="1300" dirty="0" err="1">
                <a:solidFill>
                  <a:srgbClr val="007A37"/>
                </a:solidFill>
              </a:rPr>
              <a:t>funding</a:t>
            </a:r>
            <a:r>
              <a:rPr lang="pl-PL" sz="1300" dirty="0">
                <a:solidFill>
                  <a:srgbClr val="007A37"/>
                </a:solidFill>
              </a:rPr>
              <a:t> </a:t>
            </a:r>
            <a:r>
              <a:rPr lang="pl-PL" sz="1300" dirty="0" err="1">
                <a:solidFill>
                  <a:srgbClr val="007A37"/>
                </a:solidFill>
              </a:rPr>
              <a:t>source</a:t>
            </a:r>
            <a:r>
              <a:rPr lang="pl-PL" sz="1300" dirty="0">
                <a:solidFill>
                  <a:srgbClr val="007A37"/>
                </a:solidFill>
              </a:rPr>
              <a:t> for </a:t>
            </a:r>
            <a:r>
              <a:rPr lang="pl-PL" sz="1300" dirty="0" err="1">
                <a:solidFill>
                  <a:srgbClr val="007A37"/>
                </a:solidFill>
              </a:rPr>
              <a:t>students</a:t>
            </a:r>
            <a:r>
              <a:rPr lang="pl-PL" sz="1300" dirty="0">
                <a:solidFill>
                  <a:srgbClr val="007A37"/>
                </a:solidFill>
              </a:rPr>
              <a:t> </a:t>
            </a:r>
            <a:r>
              <a:rPr lang="pl-PL" sz="1300" dirty="0" err="1">
                <a:solidFill>
                  <a:srgbClr val="007A37"/>
                </a:solidFill>
              </a:rPr>
              <a:t>is</a:t>
            </a:r>
            <a:r>
              <a:rPr lang="pl-PL" sz="1300" dirty="0">
                <a:solidFill>
                  <a:srgbClr val="007A37"/>
                </a:solidFill>
              </a:rPr>
              <a:t> </a:t>
            </a:r>
            <a:r>
              <a:rPr lang="pl-PL" sz="1300" b="1" dirty="0">
                <a:solidFill>
                  <a:srgbClr val="007A37"/>
                </a:solidFill>
              </a:rPr>
              <a:t>Erasmus+ KA131 </a:t>
            </a:r>
            <a:r>
              <a:rPr lang="pl-PL" sz="1300" dirty="0">
                <a:solidFill>
                  <a:srgbClr val="007A37"/>
                </a:solidFill>
              </a:rPr>
              <a:t>grant (</a:t>
            </a:r>
            <a:r>
              <a:rPr lang="pl-PL" sz="1300" dirty="0" err="1">
                <a:solidFill>
                  <a:srgbClr val="007A37"/>
                </a:solidFill>
              </a:rPr>
              <a:t>category</a:t>
            </a:r>
            <a:r>
              <a:rPr lang="pl-PL" sz="1300" dirty="0">
                <a:solidFill>
                  <a:srgbClr val="007A37"/>
                </a:solidFill>
              </a:rPr>
              <a:t>: SMS – </a:t>
            </a:r>
            <a:r>
              <a:rPr lang="pl-PL" sz="1300" dirty="0" err="1">
                <a:solidFill>
                  <a:srgbClr val="007A37"/>
                </a:solidFill>
              </a:rPr>
              <a:t>Studies</a:t>
            </a:r>
            <a:r>
              <a:rPr lang="pl-PL" sz="1300" dirty="0">
                <a:solidFill>
                  <a:srgbClr val="007A37"/>
                </a:solidFill>
              </a:rPr>
              <a:t>);</a:t>
            </a:r>
            <a:endParaRPr sz="1300" b="0" i="0" u="none" strike="noStrike" cap="none" dirty="0">
              <a:solidFill>
                <a:srgbClr val="007A37"/>
              </a:solidFill>
              <a:latin typeface="Arial"/>
              <a:ea typeface="Arial"/>
              <a:cs typeface="Arial"/>
              <a:sym typeface="Arial"/>
            </a:endParaRPr>
          </a:p>
          <a:p>
            <a:pPr marL="285750" lvl="0" indent="-279400">
              <a:buClr>
                <a:schemeClr val="dk1"/>
              </a:buClr>
              <a:buSzPts val="1300"/>
              <a:buFont typeface="Arial"/>
              <a:buChar char="●"/>
            </a:pPr>
            <a:r>
              <a:rPr lang="en-US" sz="1300" b="0" i="0" u="none" strike="noStrike" cap="none" dirty="0">
                <a:solidFill>
                  <a:srgbClr val="007A37"/>
                </a:solidFill>
                <a:latin typeface="Arial"/>
                <a:ea typeface="Arial"/>
                <a:cs typeface="Arial"/>
                <a:sym typeface="Arial"/>
              </a:rPr>
              <a:t>Includes both a </a:t>
            </a:r>
            <a:r>
              <a:rPr lang="en-US" sz="1300" b="1" i="0" u="none" strike="noStrike" cap="none" dirty="0">
                <a:solidFill>
                  <a:srgbClr val="007A37"/>
                </a:solidFill>
                <a:latin typeface="Arial"/>
                <a:ea typeface="Arial"/>
                <a:cs typeface="Arial"/>
                <a:sym typeface="Arial"/>
              </a:rPr>
              <a:t>physical activity</a:t>
            </a:r>
            <a:r>
              <a:rPr lang="pl-PL" sz="1300" b="1" i="0" u="none" strike="noStrike" cap="none" dirty="0">
                <a:solidFill>
                  <a:srgbClr val="007A37"/>
                </a:solidFill>
                <a:latin typeface="Arial"/>
                <a:ea typeface="Arial"/>
                <a:cs typeface="Arial"/>
                <a:sym typeface="Arial"/>
              </a:rPr>
              <a:t> </a:t>
            </a:r>
            <a:r>
              <a:rPr lang="pl-PL" sz="1300" b="0" i="0" u="none" strike="noStrike" cap="none" dirty="0">
                <a:solidFill>
                  <a:srgbClr val="007A37"/>
                </a:solidFill>
                <a:latin typeface="Arial"/>
                <a:ea typeface="Arial"/>
                <a:cs typeface="Arial"/>
                <a:sym typeface="Arial"/>
              </a:rPr>
              <a:t>(5-30 </a:t>
            </a:r>
            <a:r>
              <a:rPr lang="pl-PL" sz="1300" b="0" i="0" u="none" strike="noStrike" cap="none" dirty="0" err="1">
                <a:solidFill>
                  <a:srgbClr val="007A37"/>
                </a:solidFill>
                <a:latin typeface="Arial"/>
                <a:ea typeface="Arial"/>
                <a:cs typeface="Arial"/>
                <a:sym typeface="Arial"/>
              </a:rPr>
              <a:t>days</a:t>
            </a:r>
            <a:r>
              <a:rPr lang="pl-PL" sz="1300" b="0" i="0" u="none" strike="noStrike" cap="none" dirty="0">
                <a:solidFill>
                  <a:srgbClr val="007A37"/>
                </a:solidFill>
                <a:latin typeface="Arial"/>
                <a:ea typeface="Arial"/>
                <a:cs typeface="Arial"/>
                <a:sym typeface="Arial"/>
              </a:rPr>
              <a:t>)</a:t>
            </a:r>
            <a:r>
              <a:rPr lang="en-US" sz="1300" b="0" i="0" u="none" strike="noStrike" cap="none" dirty="0">
                <a:solidFill>
                  <a:srgbClr val="007A37"/>
                </a:solidFill>
                <a:latin typeface="Arial"/>
                <a:ea typeface="Arial"/>
                <a:cs typeface="Arial"/>
                <a:sym typeface="Arial"/>
              </a:rPr>
              <a:t> and </a:t>
            </a:r>
            <a:r>
              <a:rPr lang="pl-PL" sz="1300" b="1" i="0" u="none" strike="noStrike" cap="none" dirty="0" err="1">
                <a:solidFill>
                  <a:srgbClr val="007A37"/>
                </a:solidFill>
                <a:latin typeface="Arial"/>
                <a:ea typeface="Arial"/>
                <a:cs typeface="Arial"/>
                <a:sym typeface="Arial"/>
              </a:rPr>
              <a:t>virtual</a:t>
            </a:r>
            <a:r>
              <a:rPr lang="pl-PL" sz="1300" b="1" i="0" u="none" strike="noStrike" cap="none" dirty="0">
                <a:solidFill>
                  <a:srgbClr val="007A37"/>
                </a:solidFill>
                <a:latin typeface="Arial"/>
                <a:ea typeface="Arial"/>
                <a:cs typeface="Arial"/>
                <a:sym typeface="Arial"/>
              </a:rPr>
              <a:t> part </a:t>
            </a:r>
            <a:r>
              <a:rPr lang="pl-PL" sz="1300" b="0" i="0" u="none" strike="noStrike" cap="none" dirty="0">
                <a:solidFill>
                  <a:srgbClr val="007A37"/>
                </a:solidFill>
                <a:latin typeface="Arial"/>
                <a:ea typeface="Arial"/>
                <a:cs typeface="Arial"/>
                <a:sym typeface="Arial"/>
              </a:rPr>
              <a:t>(</a:t>
            </a:r>
            <a:r>
              <a:rPr lang="en-US" sz="1300" dirty="0">
                <a:solidFill>
                  <a:srgbClr val="007A37"/>
                </a:solidFill>
              </a:rPr>
              <a:t>no specified duration</a:t>
            </a:r>
            <a:r>
              <a:rPr lang="pl-PL" sz="1300" dirty="0">
                <a:solidFill>
                  <a:srgbClr val="007A37"/>
                </a:solidFill>
              </a:rPr>
              <a:t>)</a:t>
            </a:r>
            <a:r>
              <a:rPr lang="en-US" sz="1300" dirty="0">
                <a:solidFill>
                  <a:srgbClr val="007A37"/>
                </a:solidFill>
              </a:rPr>
              <a:t>; </a:t>
            </a: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r>
              <a:rPr lang="en-US" sz="1300" b="0" i="0" u="none" strike="noStrike" cap="none" dirty="0">
                <a:solidFill>
                  <a:srgbClr val="007A37"/>
                </a:solidFill>
                <a:latin typeface="Arial"/>
                <a:ea typeface="Arial"/>
                <a:cs typeface="Arial"/>
                <a:sym typeface="Arial"/>
              </a:rPr>
              <a:t>Minimum number of </a:t>
            </a:r>
            <a:r>
              <a:rPr lang="en-US" sz="1300" b="1" i="0" u="none" strike="noStrike" cap="none" dirty="0">
                <a:solidFill>
                  <a:srgbClr val="007A37"/>
                </a:solidFill>
                <a:latin typeface="Arial"/>
                <a:ea typeface="Arial"/>
                <a:cs typeface="Arial"/>
                <a:sym typeface="Arial"/>
              </a:rPr>
              <a:t>ECTS: 3</a:t>
            </a:r>
            <a:r>
              <a:rPr lang="en-US" sz="1300" b="0" i="0" u="none" strike="noStrike" cap="none" dirty="0">
                <a:solidFill>
                  <a:srgbClr val="007A37"/>
                </a:solidFill>
                <a:latin typeface="Arial"/>
                <a:ea typeface="Arial"/>
                <a:cs typeface="Arial"/>
                <a:sym typeface="Arial"/>
              </a:rPr>
              <a:t>;</a:t>
            </a:r>
            <a:endParaRPr lang="pl-PL"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r>
              <a:rPr lang="pl-PL" sz="1300" dirty="0">
                <a:solidFill>
                  <a:srgbClr val="007A37"/>
                </a:solidFill>
              </a:rPr>
              <a:t>From </a:t>
            </a:r>
            <a:r>
              <a:rPr lang="pl-PL" sz="1300" dirty="0" err="1">
                <a:solidFill>
                  <a:srgbClr val="007A37"/>
                </a:solidFill>
              </a:rPr>
              <a:t>project</a:t>
            </a:r>
            <a:r>
              <a:rPr lang="pl-PL" sz="1300" dirty="0">
                <a:solidFill>
                  <a:srgbClr val="007A37"/>
                </a:solidFill>
              </a:rPr>
              <a:t> KA131-2024 </a:t>
            </a:r>
            <a:r>
              <a:rPr lang="pl-PL" sz="1300" dirty="0" err="1">
                <a:solidFill>
                  <a:srgbClr val="007A37"/>
                </a:solidFill>
              </a:rPr>
              <a:t>there</a:t>
            </a:r>
            <a:r>
              <a:rPr lang="pl-PL" sz="1300" dirty="0">
                <a:solidFill>
                  <a:srgbClr val="007A37"/>
                </a:solidFill>
              </a:rPr>
              <a:t> </a:t>
            </a:r>
            <a:r>
              <a:rPr lang="pl-PL" sz="1300" dirty="0" err="1">
                <a:solidFill>
                  <a:srgbClr val="007A37"/>
                </a:solidFill>
              </a:rPr>
              <a:t>are</a:t>
            </a:r>
            <a:r>
              <a:rPr lang="pl-PL" sz="1300" dirty="0">
                <a:solidFill>
                  <a:srgbClr val="007A37"/>
                </a:solidFill>
              </a:rPr>
              <a:t> </a:t>
            </a:r>
            <a:r>
              <a:rPr lang="pl-PL" sz="1300" b="1" dirty="0">
                <a:solidFill>
                  <a:srgbClr val="007A37"/>
                </a:solidFill>
              </a:rPr>
              <a:t>3 </a:t>
            </a:r>
            <a:r>
              <a:rPr lang="pl-PL" sz="1300" b="1" dirty="0" err="1">
                <a:solidFill>
                  <a:srgbClr val="007A37"/>
                </a:solidFill>
              </a:rPr>
              <a:t>kinds</a:t>
            </a:r>
            <a:r>
              <a:rPr lang="pl-PL" sz="1300" b="1" dirty="0">
                <a:solidFill>
                  <a:srgbClr val="007A37"/>
                </a:solidFill>
              </a:rPr>
              <a:t> of </a:t>
            </a:r>
            <a:r>
              <a:rPr lang="pl-PL" sz="1300" b="1" dirty="0" err="1">
                <a:solidFill>
                  <a:srgbClr val="007A37"/>
                </a:solidFill>
              </a:rPr>
              <a:t>BIPs</a:t>
            </a:r>
            <a:r>
              <a:rPr lang="pl-PL" sz="1300" b="1" dirty="0">
                <a:solidFill>
                  <a:srgbClr val="007A37"/>
                </a:solidFill>
              </a:rPr>
              <a:t> to </a:t>
            </a:r>
            <a:r>
              <a:rPr lang="pl-PL" sz="1300" b="1" dirty="0" err="1">
                <a:solidFill>
                  <a:srgbClr val="007A37"/>
                </a:solidFill>
              </a:rPr>
              <a:t>apply</a:t>
            </a:r>
            <a:r>
              <a:rPr lang="pl-PL" sz="1300" b="1" dirty="0">
                <a:solidFill>
                  <a:srgbClr val="007A37"/>
                </a:solidFill>
              </a:rPr>
              <a:t>: for 10, 15 and 20 </a:t>
            </a:r>
            <a:r>
              <a:rPr lang="pl-PL" sz="1300" b="1" dirty="0" err="1">
                <a:solidFill>
                  <a:srgbClr val="007A37"/>
                </a:solidFill>
              </a:rPr>
              <a:t>participants</a:t>
            </a:r>
            <a:r>
              <a:rPr lang="pl-PL" sz="1300" b="1" dirty="0">
                <a:solidFill>
                  <a:srgbClr val="007A37"/>
                </a:solidFill>
              </a:rPr>
              <a:t> </a:t>
            </a:r>
            <a:endParaRPr sz="1300" b="1" i="0" u="none" strike="noStrike" cap="none" dirty="0">
              <a:solidFill>
                <a:schemeClr val="dk1"/>
              </a:solidFill>
              <a:latin typeface="Arial"/>
              <a:ea typeface="Arial"/>
              <a:cs typeface="Arial"/>
              <a:sym typeface="Arial"/>
            </a:endParaRPr>
          </a:p>
          <a:p>
            <a:pPr marL="285750" marR="0" lvl="0" indent="-279400" algn="l" rtl="0">
              <a:lnSpc>
                <a:spcPct val="100000"/>
              </a:lnSpc>
              <a:spcBef>
                <a:spcPts val="0"/>
              </a:spcBef>
              <a:spcAft>
                <a:spcPts val="0"/>
              </a:spcAft>
              <a:buClr>
                <a:schemeClr val="dk1"/>
              </a:buClr>
              <a:buSzPts val="1300"/>
              <a:buFont typeface="Arial"/>
              <a:buChar char="●"/>
            </a:pPr>
            <a:r>
              <a:rPr lang="pl-PL" sz="1300" b="1" i="0" u="none" strike="noStrike" cap="none" dirty="0">
                <a:solidFill>
                  <a:srgbClr val="007A37"/>
                </a:solidFill>
                <a:latin typeface="Arial"/>
                <a:ea typeface="Arial"/>
                <a:cs typeface="Arial"/>
                <a:sym typeface="Arial"/>
              </a:rPr>
              <a:t>10% </a:t>
            </a:r>
            <a:r>
              <a:rPr lang="pl-PL" sz="1300" b="1" i="0" u="none" strike="noStrike" cap="none" dirty="0" err="1">
                <a:solidFill>
                  <a:srgbClr val="007A37"/>
                </a:solidFill>
                <a:latin typeface="Arial"/>
                <a:ea typeface="Arial"/>
                <a:cs typeface="Arial"/>
                <a:sym typeface="Arial"/>
              </a:rPr>
              <a:t>margine</a:t>
            </a:r>
            <a:r>
              <a:rPr lang="pl-PL" sz="1300" b="1" dirty="0">
                <a:solidFill>
                  <a:srgbClr val="007A37"/>
                </a:solidFill>
              </a:rPr>
              <a:t> </a:t>
            </a:r>
            <a:r>
              <a:rPr lang="pl-PL" sz="1300" b="1" dirty="0" err="1">
                <a:solidFill>
                  <a:srgbClr val="007A37"/>
                </a:solidFill>
              </a:rPr>
              <a:t>rule</a:t>
            </a:r>
            <a:r>
              <a:rPr lang="pl-PL" sz="1300" b="1" dirty="0">
                <a:solidFill>
                  <a:srgbClr val="007A37"/>
                </a:solidFill>
              </a:rPr>
              <a:t> </a:t>
            </a:r>
            <a:r>
              <a:rPr lang="pl-PL" sz="1300" dirty="0">
                <a:solidFill>
                  <a:srgbClr val="007A37"/>
                </a:solidFill>
              </a:rPr>
              <a:t>– </a:t>
            </a:r>
            <a:r>
              <a:rPr lang="pl-PL" sz="1300" dirty="0" err="1">
                <a:solidFill>
                  <a:srgbClr val="007A37"/>
                </a:solidFill>
              </a:rPr>
              <a:t>due</a:t>
            </a:r>
            <a:r>
              <a:rPr lang="pl-PL" sz="1300" dirty="0">
                <a:solidFill>
                  <a:srgbClr val="007A37"/>
                </a:solidFill>
              </a:rPr>
              <a:t> to </a:t>
            </a:r>
            <a:r>
              <a:rPr lang="pl-PL" sz="1300" dirty="0" err="1">
                <a:solidFill>
                  <a:srgbClr val="007A37"/>
                </a:solidFill>
              </a:rPr>
              <a:t>this</a:t>
            </a:r>
            <a:r>
              <a:rPr lang="pl-PL" sz="1300" dirty="0">
                <a:solidFill>
                  <a:srgbClr val="007A37"/>
                </a:solidFill>
              </a:rPr>
              <a:t> </a:t>
            </a:r>
            <a:r>
              <a:rPr lang="pl-PL" sz="1300" dirty="0" err="1">
                <a:solidFill>
                  <a:srgbClr val="007A37"/>
                </a:solidFill>
              </a:rPr>
              <a:t>rule</a:t>
            </a:r>
            <a:r>
              <a:rPr lang="pl-PL" sz="1300" dirty="0">
                <a:solidFill>
                  <a:srgbClr val="007A37"/>
                </a:solidFill>
              </a:rPr>
              <a:t> the minimum </a:t>
            </a:r>
            <a:r>
              <a:rPr lang="pl-PL" sz="1300" dirty="0" err="1">
                <a:solidFill>
                  <a:srgbClr val="007A37"/>
                </a:solidFill>
              </a:rPr>
              <a:t>number</a:t>
            </a:r>
            <a:r>
              <a:rPr lang="pl-PL" sz="1300" dirty="0">
                <a:solidFill>
                  <a:srgbClr val="007A37"/>
                </a:solidFill>
              </a:rPr>
              <a:t> of </a:t>
            </a:r>
            <a:r>
              <a:rPr lang="pl-PL" sz="1300" dirty="0" err="1">
                <a:solidFill>
                  <a:srgbClr val="007A37"/>
                </a:solidFill>
              </a:rPr>
              <a:t>participants</a:t>
            </a:r>
            <a:r>
              <a:rPr lang="pl-PL" sz="1300" dirty="0">
                <a:solidFill>
                  <a:srgbClr val="007A37"/>
                </a:solidFill>
              </a:rPr>
              <a:t> for the </a:t>
            </a:r>
            <a:r>
              <a:rPr lang="pl-PL" sz="1300" dirty="0" err="1">
                <a:solidFill>
                  <a:srgbClr val="007A37"/>
                </a:solidFill>
              </a:rPr>
              <a:t>above</a:t>
            </a:r>
            <a:r>
              <a:rPr lang="pl-PL" sz="1300" dirty="0">
                <a:solidFill>
                  <a:srgbClr val="007A37"/>
                </a:solidFill>
              </a:rPr>
              <a:t> </a:t>
            </a:r>
            <a:r>
              <a:rPr lang="pl-PL" sz="1300" dirty="0" err="1">
                <a:solidFill>
                  <a:srgbClr val="007A37"/>
                </a:solidFill>
              </a:rPr>
              <a:t>BIPs</a:t>
            </a:r>
            <a:r>
              <a:rPr lang="pl-PL" sz="1300" dirty="0">
                <a:solidFill>
                  <a:srgbClr val="007A37"/>
                </a:solidFill>
              </a:rPr>
              <a:t> </a:t>
            </a:r>
            <a:r>
              <a:rPr lang="pl-PL" sz="1300" dirty="0" err="1">
                <a:solidFill>
                  <a:srgbClr val="007A37"/>
                </a:solidFill>
              </a:rPr>
              <a:t>is</a:t>
            </a:r>
            <a:r>
              <a:rPr lang="pl-PL" sz="1300" dirty="0">
                <a:solidFill>
                  <a:srgbClr val="007A37"/>
                </a:solidFill>
              </a:rPr>
              <a:t>: 9, 14 and 18;</a:t>
            </a:r>
          </a:p>
          <a:p>
            <a:pPr marL="285750" indent="-279400">
              <a:buClr>
                <a:schemeClr val="dk1"/>
              </a:buClr>
              <a:buSzPts val="1300"/>
              <a:buFont typeface="Arial"/>
              <a:buChar char="●"/>
            </a:pPr>
            <a:r>
              <a:rPr lang="en-US" sz="1300" dirty="0">
                <a:solidFill>
                  <a:srgbClr val="007A37"/>
                </a:solidFill>
              </a:rPr>
              <a:t>Non-EU students are not counted to the minimum 15</a:t>
            </a:r>
            <a:r>
              <a:rPr lang="pl-PL" sz="1300" dirty="0">
                <a:solidFill>
                  <a:srgbClr val="007A37"/>
                </a:solidFill>
              </a:rPr>
              <a:t>;</a:t>
            </a:r>
          </a:p>
          <a:p>
            <a:pPr marL="285750" lvl="0" indent="-279400">
              <a:buClr>
                <a:schemeClr val="dk1"/>
              </a:buClr>
              <a:buSzPts val="1300"/>
              <a:buFont typeface="Arial"/>
              <a:buChar char="●"/>
            </a:pPr>
            <a:r>
              <a:rPr lang="en-US" sz="1300" dirty="0">
                <a:solidFill>
                  <a:srgbClr val="007A37"/>
                </a:solidFill>
              </a:rPr>
              <a:t>At least 2 universities send its students to participate in BIP</a:t>
            </a:r>
            <a:r>
              <a:rPr lang="pl-PL" sz="1300" dirty="0">
                <a:solidFill>
                  <a:srgbClr val="007A37"/>
                </a:solidFill>
              </a:rPr>
              <a:t>;</a:t>
            </a:r>
          </a:p>
          <a:p>
            <a:pPr marL="285750" marR="0" lvl="0" indent="-279400" algn="l" rtl="0">
              <a:lnSpc>
                <a:spcPct val="100000"/>
              </a:lnSpc>
              <a:spcBef>
                <a:spcPts val="0"/>
              </a:spcBef>
              <a:spcAft>
                <a:spcPts val="0"/>
              </a:spcAft>
              <a:buClr>
                <a:srgbClr val="007A37"/>
              </a:buClr>
              <a:buSzPts val="1300"/>
              <a:buFont typeface="Arial"/>
              <a:buChar char="●"/>
            </a:pPr>
            <a:r>
              <a:rPr lang="en-US" sz="1300" b="1" i="0" u="none" strike="noStrike" cap="none" dirty="0">
                <a:solidFill>
                  <a:srgbClr val="007A37"/>
                </a:solidFill>
                <a:latin typeface="Arial"/>
                <a:ea typeface="Arial"/>
                <a:cs typeface="Arial"/>
                <a:sym typeface="Arial"/>
              </a:rPr>
              <a:t>Green travel </a:t>
            </a:r>
            <a:r>
              <a:rPr lang="en-US" sz="1300" b="0" i="0" u="none" strike="noStrike" cap="none" dirty="0">
                <a:solidFill>
                  <a:srgbClr val="007A37"/>
                </a:solidFill>
                <a:latin typeface="Arial"/>
                <a:ea typeface="Arial"/>
                <a:cs typeface="Arial"/>
                <a:sym typeface="Arial"/>
              </a:rPr>
              <a:t>option is </a:t>
            </a:r>
            <a:r>
              <a:rPr lang="en-US" sz="1300" b="0" i="0" u="none" strike="noStrike" cap="none" dirty="0" err="1">
                <a:solidFill>
                  <a:srgbClr val="007A37"/>
                </a:solidFill>
                <a:latin typeface="Arial"/>
                <a:ea typeface="Arial"/>
                <a:cs typeface="Arial"/>
                <a:sym typeface="Arial"/>
              </a:rPr>
              <a:t>availabl</a:t>
            </a:r>
            <a:r>
              <a:rPr lang="pl-PL" sz="1300" b="0" i="0" u="none" strike="noStrike" cap="none" dirty="0">
                <a:solidFill>
                  <a:srgbClr val="007A37"/>
                </a:solidFill>
                <a:latin typeface="Arial"/>
                <a:ea typeface="Arial"/>
                <a:cs typeface="Arial"/>
                <a:sym typeface="Arial"/>
              </a:rPr>
              <a:t>e (car </a:t>
            </a:r>
            <a:r>
              <a:rPr lang="pl-PL" sz="1300" b="0" i="0" u="none" strike="noStrike" cap="none" dirty="0" err="1">
                <a:solidFill>
                  <a:srgbClr val="007A37"/>
                </a:solidFill>
                <a:latin typeface="Arial"/>
                <a:ea typeface="Arial"/>
                <a:cs typeface="Arial"/>
                <a:sym typeface="Arial"/>
              </a:rPr>
              <a:t>pooling</a:t>
            </a:r>
            <a:r>
              <a:rPr lang="pl-PL" sz="1300" b="0" i="0" u="none" strike="noStrike" cap="none" dirty="0">
                <a:solidFill>
                  <a:srgbClr val="007A37"/>
                </a:solidFill>
                <a:latin typeface="Arial"/>
                <a:ea typeface="Arial"/>
                <a:cs typeface="Arial"/>
                <a:sym typeface="Arial"/>
              </a:rPr>
              <a:t>, </a:t>
            </a:r>
            <a:r>
              <a:rPr lang="pl-PL" sz="1300" b="0" i="0" u="none" strike="noStrike" cap="none" dirty="0" err="1">
                <a:solidFill>
                  <a:srgbClr val="007A37"/>
                </a:solidFill>
                <a:latin typeface="Arial"/>
                <a:ea typeface="Arial"/>
                <a:cs typeface="Arial"/>
                <a:sym typeface="Arial"/>
              </a:rPr>
              <a:t>bus</a:t>
            </a:r>
            <a:r>
              <a:rPr lang="pl-PL" sz="1300" b="0" i="0" u="none" strike="noStrike" cap="none" dirty="0">
                <a:solidFill>
                  <a:srgbClr val="007A37"/>
                </a:solidFill>
                <a:latin typeface="Arial"/>
                <a:ea typeface="Arial"/>
                <a:cs typeface="Arial"/>
                <a:sym typeface="Arial"/>
              </a:rPr>
              <a:t>, </a:t>
            </a:r>
            <a:r>
              <a:rPr lang="pl-PL" sz="1300" b="0" i="0" u="none" strike="noStrike" cap="none" dirty="0" err="1">
                <a:solidFill>
                  <a:srgbClr val="007A37"/>
                </a:solidFill>
                <a:latin typeface="Arial"/>
                <a:ea typeface="Arial"/>
                <a:cs typeface="Arial"/>
                <a:sym typeface="Arial"/>
              </a:rPr>
              <a:t>train</a:t>
            </a:r>
            <a:r>
              <a:rPr lang="pl-PL" sz="1300" b="0" i="0" u="none" strike="noStrike" cap="none" dirty="0">
                <a:solidFill>
                  <a:srgbClr val="007A37"/>
                </a:solidFill>
                <a:latin typeface="Arial"/>
                <a:ea typeface="Arial"/>
                <a:cs typeface="Arial"/>
                <a:sym typeface="Arial"/>
              </a:rPr>
              <a:t>);</a:t>
            </a:r>
            <a:endParaRPr sz="1300" b="0" i="0" u="none" strike="noStrike" cap="none" dirty="0">
              <a:solidFill>
                <a:srgbClr val="007A37"/>
              </a:solidFill>
              <a:latin typeface="Arial"/>
              <a:ea typeface="Arial"/>
              <a:cs typeface="Arial"/>
              <a:sym typeface="Arial"/>
            </a:endParaRPr>
          </a:p>
          <a:p>
            <a:pPr marL="285750" marR="0" lvl="0" indent="-279400" algn="l" rtl="0">
              <a:lnSpc>
                <a:spcPct val="100000"/>
              </a:lnSpc>
              <a:spcBef>
                <a:spcPts val="0"/>
              </a:spcBef>
              <a:spcAft>
                <a:spcPts val="0"/>
              </a:spcAft>
              <a:buClr>
                <a:srgbClr val="007A37"/>
              </a:buClr>
              <a:buSzPts val="1300"/>
              <a:buFont typeface="Arial"/>
              <a:buChar char="●"/>
            </a:pPr>
            <a:r>
              <a:rPr lang="en-US" sz="1300" b="0" i="0" u="none" strike="noStrike" cap="none" dirty="0">
                <a:solidFill>
                  <a:srgbClr val="007A37"/>
                </a:solidFill>
                <a:latin typeface="Arial"/>
                <a:ea typeface="Arial"/>
                <a:cs typeface="Arial"/>
                <a:sym typeface="Arial"/>
              </a:rPr>
              <a:t>Before mobility </a:t>
            </a:r>
            <a:r>
              <a:rPr lang="en-US" sz="1300" b="1" i="0" u="none" strike="noStrike" cap="none" dirty="0">
                <a:solidFill>
                  <a:srgbClr val="007A37"/>
                </a:solidFill>
                <a:latin typeface="Arial"/>
                <a:ea typeface="Arial"/>
                <a:cs typeface="Arial"/>
                <a:sym typeface="Arial"/>
              </a:rPr>
              <a:t>students prepare their </a:t>
            </a:r>
            <a:r>
              <a:rPr lang="pl-PL" sz="1300" b="1" i="0" u="none" strike="noStrike" cap="none" dirty="0">
                <a:solidFill>
                  <a:srgbClr val="007A37"/>
                </a:solidFill>
                <a:latin typeface="Arial"/>
                <a:ea typeface="Arial"/>
                <a:cs typeface="Arial"/>
                <a:sym typeface="Arial"/>
              </a:rPr>
              <a:t>O</a:t>
            </a:r>
            <a:r>
              <a:rPr lang="en-US" sz="1300" b="1" i="0" u="none" strike="noStrike" cap="none" dirty="0">
                <a:solidFill>
                  <a:srgbClr val="007A37"/>
                </a:solidFill>
                <a:latin typeface="Arial"/>
                <a:ea typeface="Arial"/>
                <a:cs typeface="Arial"/>
                <a:sym typeface="Arial"/>
              </a:rPr>
              <a:t>LAs </a:t>
            </a:r>
            <a:r>
              <a:rPr lang="en-US" sz="1300" b="0" i="0" u="none" strike="noStrike" cap="none" dirty="0">
                <a:solidFill>
                  <a:srgbClr val="007A37"/>
                </a:solidFill>
                <a:latin typeface="Arial"/>
                <a:ea typeface="Arial"/>
                <a:cs typeface="Arial"/>
                <a:sym typeface="Arial"/>
              </a:rPr>
              <a:t>(it is important to pay attention to equivalent courses at the sending institution since BIPs are short-term studies)</a:t>
            </a:r>
            <a:r>
              <a:rPr lang="pl-PL" sz="1300" dirty="0">
                <a:solidFill>
                  <a:srgbClr val="007A37"/>
                </a:solidFill>
              </a:rPr>
              <a:t>;</a:t>
            </a:r>
          </a:p>
          <a:p>
            <a:pPr marL="285750" lvl="0" indent="-279400">
              <a:buClr>
                <a:srgbClr val="007A37"/>
              </a:buClr>
              <a:buSzPts val="1300"/>
              <a:buFont typeface="Arial"/>
              <a:buChar char="●"/>
            </a:pPr>
            <a:r>
              <a:rPr lang="en-US" sz="1300" dirty="0">
                <a:solidFill>
                  <a:srgbClr val="007A37"/>
                </a:solidFill>
              </a:rPr>
              <a:t>BIP can be recognized as a part of the study </a:t>
            </a:r>
            <a:r>
              <a:rPr lang="en-US" sz="1300" dirty="0" err="1">
                <a:solidFill>
                  <a:srgbClr val="007A37"/>
                </a:solidFill>
              </a:rPr>
              <a:t>programme</a:t>
            </a:r>
            <a:r>
              <a:rPr lang="en-US" sz="1300" dirty="0">
                <a:solidFill>
                  <a:srgbClr val="007A37"/>
                </a:solidFill>
              </a:rPr>
              <a:t> or as a Diploma Supplement</a:t>
            </a:r>
            <a:r>
              <a:rPr lang="pl-PL" sz="1300" dirty="0">
                <a:solidFill>
                  <a:srgbClr val="007A37"/>
                </a:solidFill>
              </a:rPr>
              <a:t>.</a:t>
            </a:r>
          </a:p>
        </p:txBody>
      </p:sp>
      <p:pic>
        <p:nvPicPr>
          <p:cNvPr id="113" name="Google Shape;113;p4"/>
          <p:cNvPicPr preferRelativeResize="0"/>
          <p:nvPr/>
        </p:nvPicPr>
        <p:blipFill rotWithShape="1">
          <a:blip r:embed="rId3">
            <a:alphaModFix/>
          </a:blip>
          <a:srcRect/>
          <a:stretch/>
        </p:blipFill>
        <p:spPr>
          <a:xfrm>
            <a:off x="7622990" y="158870"/>
            <a:ext cx="1239631" cy="1535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691779" y="94070"/>
            <a:ext cx="7477200" cy="6047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pl-PL" sz="1600" b="1" i="0" u="sng" strike="noStrike" cap="none" dirty="0">
                <a:solidFill>
                  <a:srgbClr val="FF0000"/>
                </a:solidFill>
                <a:latin typeface="Arial"/>
                <a:ea typeface="Arial"/>
                <a:cs typeface="Arial"/>
                <a:sym typeface="Arial"/>
              </a:rPr>
              <a:t>OS</a:t>
            </a:r>
            <a:r>
              <a:rPr lang="pl-PL" sz="1600" b="1" u="sng" dirty="0">
                <a:solidFill>
                  <a:srgbClr val="FF0000"/>
                </a:solidFill>
              </a:rPr>
              <a:t> – </a:t>
            </a:r>
            <a:r>
              <a:rPr lang="pl-PL" sz="1600" b="1" u="sng" dirty="0" err="1">
                <a:solidFill>
                  <a:srgbClr val="FF0000"/>
                </a:solidFill>
              </a:rPr>
              <a:t>Organisational</a:t>
            </a:r>
            <a:r>
              <a:rPr lang="pl-PL" sz="1600" b="1" u="sng" dirty="0">
                <a:solidFill>
                  <a:srgbClr val="FF0000"/>
                </a:solidFill>
              </a:rPr>
              <a:t> </a:t>
            </a:r>
            <a:r>
              <a:rPr lang="pl-PL" sz="1600" b="1" u="sng" dirty="0" err="1">
                <a:solidFill>
                  <a:srgbClr val="FF0000"/>
                </a:solidFill>
              </a:rPr>
              <a:t>Support</a:t>
            </a:r>
            <a:endParaRPr lang="pl-PL" sz="1600" b="1" u="sng" dirty="0">
              <a:solidFill>
                <a:srgbClr val="FF0000"/>
              </a:solidFill>
            </a:endParaRPr>
          </a:p>
          <a:p>
            <a:pPr marL="0" marR="0" lvl="0" indent="0" algn="ctr" rtl="0">
              <a:lnSpc>
                <a:spcPct val="100000"/>
              </a:lnSpc>
              <a:spcBef>
                <a:spcPts val="0"/>
              </a:spcBef>
              <a:spcAft>
                <a:spcPts val="0"/>
              </a:spcAft>
              <a:buClr>
                <a:schemeClr val="dk1"/>
              </a:buClr>
              <a:buSzPts val="1100"/>
              <a:buFont typeface="Arial"/>
              <a:buNone/>
            </a:pPr>
            <a:r>
              <a:rPr lang="pl-PL" sz="1600" b="1" i="0" u="sng" strike="noStrike" cap="none" dirty="0">
                <a:solidFill>
                  <a:srgbClr val="FF0000"/>
                </a:solidFill>
                <a:latin typeface="Arial"/>
                <a:ea typeface="Arial"/>
                <a:cs typeface="Arial"/>
                <a:sym typeface="Arial"/>
              </a:rPr>
              <a:t>(</a:t>
            </a:r>
            <a:r>
              <a:rPr lang="pl-PL" sz="1600" b="1" i="0" u="sng" strike="noStrike" cap="none" dirty="0" err="1">
                <a:solidFill>
                  <a:srgbClr val="FF0000"/>
                </a:solidFill>
                <a:latin typeface="Arial"/>
                <a:ea typeface="Arial"/>
                <a:cs typeface="Arial"/>
                <a:sym typeface="Arial"/>
              </a:rPr>
              <a:t>sharing</a:t>
            </a:r>
            <a:r>
              <a:rPr lang="pl-PL" sz="1600" b="1" i="0" u="sng" strike="noStrike" cap="none" dirty="0">
                <a:solidFill>
                  <a:srgbClr val="FF0000"/>
                </a:solidFill>
                <a:latin typeface="Arial"/>
                <a:ea typeface="Arial"/>
                <a:cs typeface="Arial"/>
                <a:sym typeface="Arial"/>
              </a:rPr>
              <a:t> the </a:t>
            </a:r>
            <a:r>
              <a:rPr lang="pl-PL" sz="1600" b="1" u="sng" dirty="0">
                <a:solidFill>
                  <a:srgbClr val="FF0000"/>
                </a:solidFill>
              </a:rPr>
              <a:t>BIP slot)</a:t>
            </a:r>
            <a:endParaRPr sz="16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lang="pl-PL" sz="1400" b="0" i="0" u="none" strike="noStrike" cap="none" dirty="0">
              <a:solidFill>
                <a:srgbClr val="007A37"/>
              </a:solidFill>
              <a:latin typeface="Arial"/>
              <a:ea typeface="Arial"/>
              <a:cs typeface="Arial"/>
              <a:sym typeface="Arial"/>
            </a:endParaRPr>
          </a:p>
          <a:p>
            <a:pPr marL="285750" lvl="0" indent="-279400">
              <a:buClr>
                <a:srgbClr val="007A37"/>
              </a:buClr>
              <a:buSzPts val="1300"/>
              <a:buFont typeface="Arial"/>
              <a:buChar char="●"/>
            </a:pPr>
            <a:r>
              <a:rPr lang="pl-PL" sz="1300" b="1" i="0" u="none" strike="noStrike" cap="none" dirty="0">
                <a:solidFill>
                  <a:srgbClr val="007A37"/>
                </a:solidFill>
                <a:latin typeface="Arial"/>
                <a:ea typeface="Arial"/>
                <a:cs typeface="Arial"/>
                <a:sym typeface="Arial"/>
              </a:rPr>
              <a:t>OS (</a:t>
            </a:r>
            <a:r>
              <a:rPr lang="pl-PL" sz="1300" b="1" i="0" u="none" strike="noStrike" cap="none" dirty="0" err="1">
                <a:solidFill>
                  <a:srgbClr val="007A37"/>
                </a:solidFill>
                <a:latin typeface="Arial"/>
                <a:ea typeface="Arial"/>
                <a:cs typeface="Arial"/>
                <a:sym typeface="Arial"/>
              </a:rPr>
              <a:t>Organisational</a:t>
            </a:r>
            <a:r>
              <a:rPr lang="pl-PL" sz="1300" b="1" i="0" u="none" strike="noStrike" cap="none" dirty="0">
                <a:solidFill>
                  <a:srgbClr val="007A37"/>
                </a:solidFill>
                <a:latin typeface="Arial"/>
                <a:ea typeface="Arial"/>
                <a:cs typeface="Arial"/>
                <a:sym typeface="Arial"/>
              </a:rPr>
              <a:t> </a:t>
            </a:r>
            <a:r>
              <a:rPr lang="pl-PL" sz="1300" b="1" i="0" u="none" strike="noStrike" cap="none" dirty="0" err="1">
                <a:solidFill>
                  <a:srgbClr val="007A37"/>
                </a:solidFill>
                <a:latin typeface="Arial"/>
                <a:ea typeface="Arial"/>
                <a:cs typeface="Arial"/>
                <a:sym typeface="Arial"/>
              </a:rPr>
              <a:t>Support</a:t>
            </a:r>
            <a:r>
              <a:rPr lang="pl-PL" sz="1300" b="1" i="0" u="none" strike="noStrike" cap="none" dirty="0">
                <a:solidFill>
                  <a:srgbClr val="007A37"/>
                </a:solidFill>
                <a:latin typeface="Arial"/>
                <a:ea typeface="Arial"/>
                <a:cs typeface="Arial"/>
                <a:sym typeface="Arial"/>
              </a:rPr>
              <a:t>) </a:t>
            </a:r>
            <a:r>
              <a:rPr lang="pl-PL" sz="1300" b="0" i="0" u="none" strike="noStrike" cap="none" dirty="0">
                <a:solidFill>
                  <a:srgbClr val="007A37"/>
                </a:solidFill>
                <a:latin typeface="Arial"/>
                <a:ea typeface="Arial"/>
                <a:cs typeface="Arial"/>
                <a:sym typeface="Arial"/>
              </a:rPr>
              <a:t>in the </a:t>
            </a:r>
            <a:r>
              <a:rPr lang="pl-PL" sz="1300" b="0" i="0" u="none" strike="noStrike" cap="none" dirty="0" err="1">
                <a:solidFill>
                  <a:srgbClr val="007A37"/>
                </a:solidFill>
                <a:latin typeface="Arial"/>
                <a:ea typeface="Arial"/>
                <a:cs typeface="Arial"/>
                <a:sym typeface="Arial"/>
              </a:rPr>
              <a:t>amount</a:t>
            </a:r>
            <a:r>
              <a:rPr lang="pl-PL" sz="1300" b="0" i="0" u="none" strike="noStrike" cap="none" dirty="0">
                <a:solidFill>
                  <a:srgbClr val="007A37"/>
                </a:solidFill>
                <a:latin typeface="Arial"/>
                <a:ea typeface="Arial"/>
                <a:cs typeface="Arial"/>
                <a:sym typeface="Arial"/>
              </a:rPr>
              <a:t> of EUR 400 per </a:t>
            </a:r>
            <a:r>
              <a:rPr lang="pl-PL" sz="1300" b="0" i="0" u="none" strike="noStrike" cap="none" dirty="0" err="1">
                <a:solidFill>
                  <a:srgbClr val="007A37"/>
                </a:solidFill>
                <a:latin typeface="Arial"/>
                <a:ea typeface="Arial"/>
                <a:cs typeface="Arial"/>
                <a:sym typeface="Arial"/>
              </a:rPr>
              <a:t>participant</a:t>
            </a:r>
            <a:r>
              <a:rPr lang="pl-PL" sz="1300" b="0" i="0" u="none" strike="noStrike" cap="none" dirty="0">
                <a:solidFill>
                  <a:srgbClr val="007A37"/>
                </a:solidFill>
                <a:latin typeface="Arial"/>
                <a:ea typeface="Arial"/>
                <a:cs typeface="Arial"/>
                <a:sym typeface="Arial"/>
              </a:rPr>
              <a:t> </a:t>
            </a:r>
            <a:r>
              <a:rPr lang="pl-PL" sz="1300" dirty="0" err="1">
                <a:solidFill>
                  <a:srgbClr val="007A37"/>
                </a:solidFill>
              </a:rPr>
              <a:t>is</a:t>
            </a:r>
            <a:r>
              <a:rPr lang="pl-PL" sz="1300" dirty="0">
                <a:solidFill>
                  <a:srgbClr val="007A37"/>
                </a:solidFill>
              </a:rPr>
              <a:t> </a:t>
            </a:r>
            <a:r>
              <a:rPr lang="pl-PL" sz="1300" dirty="0" err="1">
                <a:solidFill>
                  <a:srgbClr val="007A37"/>
                </a:solidFill>
              </a:rPr>
              <a:t>paid</a:t>
            </a:r>
            <a:endParaRPr lang="pl-PL" sz="1300" dirty="0">
              <a:solidFill>
                <a:srgbClr val="007A37"/>
              </a:solidFill>
            </a:endParaRPr>
          </a:p>
          <a:p>
            <a:pPr marL="6350" lvl="0">
              <a:buClr>
                <a:srgbClr val="007A37"/>
              </a:buClr>
              <a:buSzPts val="1300"/>
            </a:pPr>
            <a:r>
              <a:rPr lang="pl-PL" sz="1300" dirty="0">
                <a:solidFill>
                  <a:srgbClr val="007A37"/>
                </a:solidFill>
              </a:rPr>
              <a:t>to </a:t>
            </a:r>
            <a:r>
              <a:rPr lang="pl-PL" sz="1300" dirty="0" err="1">
                <a:solidFill>
                  <a:srgbClr val="007A37"/>
                </a:solidFill>
              </a:rPr>
              <a:t>each</a:t>
            </a:r>
            <a:r>
              <a:rPr lang="pl-PL" sz="1300" dirty="0">
                <a:solidFill>
                  <a:srgbClr val="007A37"/>
                </a:solidFill>
              </a:rPr>
              <a:t> </a:t>
            </a:r>
            <a:r>
              <a:rPr lang="pl-PL" sz="1300" dirty="0" err="1">
                <a:solidFill>
                  <a:srgbClr val="007A37"/>
                </a:solidFill>
              </a:rPr>
              <a:t>university</a:t>
            </a:r>
            <a:r>
              <a:rPr lang="pl-PL" sz="1300" dirty="0">
                <a:solidFill>
                  <a:srgbClr val="007A37"/>
                </a:solidFill>
              </a:rPr>
              <a:t> </a:t>
            </a:r>
            <a:r>
              <a:rPr lang="pl-PL" sz="1300" dirty="0" err="1">
                <a:solidFill>
                  <a:srgbClr val="007A37"/>
                </a:solidFill>
              </a:rPr>
              <a:t>which</a:t>
            </a:r>
            <a:r>
              <a:rPr lang="pl-PL" sz="1300" dirty="0">
                <a:solidFill>
                  <a:srgbClr val="007A37"/>
                </a:solidFill>
              </a:rPr>
              <a:t> </a:t>
            </a:r>
            <a:r>
              <a:rPr lang="pl-PL" sz="1300" dirty="0" err="1">
                <a:solidFill>
                  <a:srgbClr val="007A37"/>
                </a:solidFill>
              </a:rPr>
              <a:t>has</a:t>
            </a:r>
            <a:r>
              <a:rPr lang="pl-PL" sz="1300" dirty="0">
                <a:solidFill>
                  <a:srgbClr val="007A37"/>
                </a:solidFill>
              </a:rPr>
              <a:t> </a:t>
            </a:r>
            <a:r>
              <a:rPr lang="pl-PL" sz="1300" dirty="0" err="1">
                <a:solidFill>
                  <a:srgbClr val="007A37"/>
                </a:solidFill>
              </a:rPr>
              <a:t>been</a:t>
            </a:r>
            <a:r>
              <a:rPr lang="pl-PL" sz="1300" dirty="0">
                <a:solidFill>
                  <a:srgbClr val="007A37"/>
                </a:solidFill>
              </a:rPr>
              <a:t> </a:t>
            </a:r>
            <a:r>
              <a:rPr lang="pl-PL" sz="1300" dirty="0" err="1">
                <a:solidFill>
                  <a:srgbClr val="007A37"/>
                </a:solidFill>
              </a:rPr>
              <a:t>awarded</a:t>
            </a:r>
            <a:r>
              <a:rPr lang="pl-PL" sz="1300" dirty="0">
                <a:solidFill>
                  <a:srgbClr val="007A37"/>
                </a:solidFill>
              </a:rPr>
              <a:t> with the BIP slot.</a:t>
            </a:r>
          </a:p>
          <a:p>
            <a:pPr marL="6350" lvl="0">
              <a:buClr>
                <a:srgbClr val="007A37"/>
              </a:buClr>
              <a:buSzPts val="1300"/>
            </a:pPr>
            <a:endParaRPr lang="pl-PL" sz="1300" dirty="0">
              <a:solidFill>
                <a:srgbClr val="007A37"/>
              </a:solidFill>
            </a:endParaRPr>
          </a:p>
          <a:p>
            <a:pPr marL="285750" lvl="0" indent="-279400">
              <a:buClr>
                <a:srgbClr val="007A37"/>
              </a:buClr>
              <a:buSzPts val="1300"/>
              <a:buFont typeface="Arial"/>
              <a:buChar char="●"/>
            </a:pPr>
            <a:r>
              <a:rPr lang="pl-PL" sz="1300" dirty="0" err="1">
                <a:solidFill>
                  <a:srgbClr val="007A37"/>
                </a:solidFill>
              </a:rPr>
              <a:t>Starting</a:t>
            </a:r>
            <a:r>
              <a:rPr lang="pl-PL" sz="1300" dirty="0">
                <a:solidFill>
                  <a:srgbClr val="007A37"/>
                </a:solidFill>
              </a:rPr>
              <a:t> from the </a:t>
            </a:r>
            <a:r>
              <a:rPr lang="pl-PL" sz="1300" dirty="0" err="1">
                <a:solidFill>
                  <a:srgbClr val="007A37"/>
                </a:solidFill>
              </a:rPr>
              <a:t>project</a:t>
            </a:r>
            <a:r>
              <a:rPr lang="pl-PL" sz="1300" dirty="0">
                <a:solidFill>
                  <a:srgbClr val="007A37"/>
                </a:solidFill>
              </a:rPr>
              <a:t> KA131-2024 </a:t>
            </a:r>
            <a:r>
              <a:rPr lang="pl-PL" sz="1300" dirty="0" err="1">
                <a:solidFill>
                  <a:srgbClr val="007A37"/>
                </a:solidFill>
              </a:rPr>
              <a:t>there</a:t>
            </a:r>
            <a:r>
              <a:rPr lang="pl-PL" sz="1300" dirty="0">
                <a:solidFill>
                  <a:srgbClr val="007A37"/>
                </a:solidFill>
              </a:rPr>
              <a:t> </a:t>
            </a:r>
            <a:r>
              <a:rPr lang="pl-PL" sz="1300" dirty="0" err="1">
                <a:solidFill>
                  <a:srgbClr val="007A37"/>
                </a:solidFill>
              </a:rPr>
              <a:t>are</a:t>
            </a:r>
            <a:r>
              <a:rPr lang="pl-PL" sz="1300" dirty="0">
                <a:solidFill>
                  <a:srgbClr val="007A37"/>
                </a:solidFill>
              </a:rPr>
              <a:t> </a:t>
            </a:r>
            <a:r>
              <a:rPr lang="pl-PL" sz="1300" b="1" dirty="0">
                <a:solidFill>
                  <a:srgbClr val="007A37"/>
                </a:solidFill>
              </a:rPr>
              <a:t>3 </a:t>
            </a:r>
            <a:r>
              <a:rPr lang="pl-PL" sz="1300" b="1" dirty="0" err="1">
                <a:solidFill>
                  <a:srgbClr val="007A37"/>
                </a:solidFill>
              </a:rPr>
              <a:t>kinds</a:t>
            </a:r>
            <a:r>
              <a:rPr lang="pl-PL" sz="1300" b="1" dirty="0">
                <a:solidFill>
                  <a:srgbClr val="007A37"/>
                </a:solidFill>
              </a:rPr>
              <a:t> of </a:t>
            </a:r>
            <a:r>
              <a:rPr lang="pl-PL" sz="1300" b="1" dirty="0" err="1">
                <a:solidFill>
                  <a:srgbClr val="007A37"/>
                </a:solidFill>
              </a:rPr>
              <a:t>BIPs</a:t>
            </a:r>
            <a:r>
              <a:rPr lang="pl-PL" sz="1300" dirty="0">
                <a:solidFill>
                  <a:srgbClr val="007A37"/>
                </a:solidFill>
              </a:rPr>
              <a:t>:</a:t>
            </a:r>
          </a:p>
          <a:p>
            <a:pPr marL="292100" lvl="0" indent="-285750">
              <a:buClr>
                <a:srgbClr val="007A37"/>
              </a:buClr>
              <a:buSzPts val="1300"/>
              <a:buFontTx/>
              <a:buChar char="-"/>
            </a:pPr>
            <a:r>
              <a:rPr lang="pl-PL" sz="1300" dirty="0">
                <a:solidFill>
                  <a:srgbClr val="007A37"/>
                </a:solidFill>
              </a:rPr>
              <a:t>10 </a:t>
            </a:r>
            <a:r>
              <a:rPr lang="pl-PL" sz="1300" dirty="0" err="1">
                <a:solidFill>
                  <a:srgbClr val="007A37"/>
                </a:solidFill>
              </a:rPr>
              <a:t>partcipants</a:t>
            </a:r>
            <a:r>
              <a:rPr lang="pl-PL" sz="1300" dirty="0">
                <a:solidFill>
                  <a:srgbClr val="007A37"/>
                </a:solidFill>
              </a:rPr>
              <a:t>: OS in the </a:t>
            </a:r>
            <a:r>
              <a:rPr lang="pl-PL" sz="1300" dirty="0" err="1">
                <a:solidFill>
                  <a:srgbClr val="007A37"/>
                </a:solidFill>
              </a:rPr>
              <a:t>amount</a:t>
            </a:r>
            <a:r>
              <a:rPr lang="pl-PL" sz="1300" dirty="0">
                <a:solidFill>
                  <a:srgbClr val="007A37"/>
                </a:solidFill>
              </a:rPr>
              <a:t> of EUR 4000</a:t>
            </a:r>
          </a:p>
          <a:p>
            <a:pPr marL="292100" indent="-285750">
              <a:buClr>
                <a:srgbClr val="007A37"/>
              </a:buClr>
              <a:buSzPts val="1300"/>
              <a:buFontTx/>
              <a:buChar char="-"/>
            </a:pPr>
            <a:r>
              <a:rPr lang="pl-PL" sz="1300" dirty="0">
                <a:solidFill>
                  <a:srgbClr val="007A37"/>
                </a:solidFill>
              </a:rPr>
              <a:t>15 </a:t>
            </a:r>
            <a:r>
              <a:rPr lang="pl-PL" sz="1300" dirty="0" err="1">
                <a:solidFill>
                  <a:srgbClr val="007A37"/>
                </a:solidFill>
              </a:rPr>
              <a:t>partcipants</a:t>
            </a:r>
            <a:r>
              <a:rPr lang="pl-PL" sz="1300" dirty="0">
                <a:solidFill>
                  <a:srgbClr val="007A37"/>
                </a:solidFill>
              </a:rPr>
              <a:t>: OS in the </a:t>
            </a:r>
            <a:r>
              <a:rPr lang="pl-PL" sz="1300" dirty="0" err="1">
                <a:solidFill>
                  <a:srgbClr val="007A37"/>
                </a:solidFill>
              </a:rPr>
              <a:t>amount</a:t>
            </a:r>
            <a:r>
              <a:rPr lang="pl-PL" sz="1300" dirty="0">
                <a:solidFill>
                  <a:srgbClr val="007A37"/>
                </a:solidFill>
              </a:rPr>
              <a:t> of EUR 6000</a:t>
            </a:r>
          </a:p>
          <a:p>
            <a:pPr marL="292100" indent="-285750">
              <a:buClr>
                <a:srgbClr val="007A37"/>
              </a:buClr>
              <a:buSzPts val="1300"/>
              <a:buFontTx/>
              <a:buChar char="-"/>
            </a:pPr>
            <a:r>
              <a:rPr lang="pl-PL" sz="1300" dirty="0">
                <a:solidFill>
                  <a:srgbClr val="007A37"/>
                </a:solidFill>
              </a:rPr>
              <a:t>20 </a:t>
            </a:r>
            <a:r>
              <a:rPr lang="pl-PL" sz="1300" dirty="0" err="1">
                <a:solidFill>
                  <a:srgbClr val="007A37"/>
                </a:solidFill>
              </a:rPr>
              <a:t>partcipants</a:t>
            </a:r>
            <a:r>
              <a:rPr lang="pl-PL" sz="1300" dirty="0">
                <a:solidFill>
                  <a:srgbClr val="007A37"/>
                </a:solidFill>
              </a:rPr>
              <a:t>: OS in the </a:t>
            </a:r>
            <a:r>
              <a:rPr lang="pl-PL" sz="1300" dirty="0" err="1">
                <a:solidFill>
                  <a:srgbClr val="007A37"/>
                </a:solidFill>
              </a:rPr>
              <a:t>amount</a:t>
            </a:r>
            <a:r>
              <a:rPr lang="pl-PL" sz="1300" dirty="0">
                <a:solidFill>
                  <a:srgbClr val="007A37"/>
                </a:solidFill>
              </a:rPr>
              <a:t> of EUR 8000.</a:t>
            </a:r>
          </a:p>
          <a:p>
            <a:pPr marL="285750" lvl="0" indent="-279400">
              <a:buClr>
                <a:srgbClr val="007A37"/>
              </a:buClr>
              <a:buSzPts val="1300"/>
              <a:buFont typeface="Arial"/>
              <a:buChar char="●"/>
            </a:pPr>
            <a:endParaRPr lang="pl-PL" sz="1300" b="0" i="0" u="none" strike="noStrike" cap="none" dirty="0">
              <a:solidFill>
                <a:srgbClr val="007A37"/>
              </a:solidFill>
              <a:latin typeface="Arial"/>
              <a:ea typeface="Arial"/>
              <a:cs typeface="Arial"/>
              <a:sym typeface="Arial"/>
            </a:endParaRPr>
          </a:p>
          <a:p>
            <a:pPr marL="285750" lvl="0" indent="-279400">
              <a:buClr>
                <a:srgbClr val="007A37"/>
              </a:buClr>
              <a:buSzPts val="1300"/>
              <a:buFont typeface="Arial"/>
              <a:buChar char="●"/>
            </a:pPr>
            <a:r>
              <a:rPr lang="pl-PL" sz="1300" dirty="0" err="1">
                <a:solidFill>
                  <a:srgbClr val="007A37"/>
                </a:solidFill>
              </a:rPr>
              <a:t>When</a:t>
            </a:r>
            <a:r>
              <a:rPr lang="pl-PL" sz="1300" dirty="0">
                <a:solidFill>
                  <a:srgbClr val="007A37"/>
                </a:solidFill>
              </a:rPr>
              <a:t> one of the EU GREEN </a:t>
            </a:r>
            <a:r>
              <a:rPr lang="pl-PL" sz="1300" dirty="0" err="1">
                <a:solidFill>
                  <a:srgbClr val="007A37"/>
                </a:solidFill>
              </a:rPr>
              <a:t>universities</a:t>
            </a:r>
            <a:r>
              <a:rPr lang="pl-PL" sz="1300" dirty="0">
                <a:solidFill>
                  <a:srgbClr val="007A37"/>
                </a:solidFill>
              </a:rPr>
              <a:t> </a:t>
            </a:r>
            <a:r>
              <a:rPr lang="pl-PL" sz="1300" dirty="0" err="1">
                <a:solidFill>
                  <a:srgbClr val="007A37"/>
                </a:solidFill>
              </a:rPr>
              <a:t>is</a:t>
            </a:r>
            <a:r>
              <a:rPr lang="pl-PL" sz="1300" dirty="0">
                <a:solidFill>
                  <a:srgbClr val="007A37"/>
                </a:solidFill>
              </a:rPr>
              <a:t> </a:t>
            </a:r>
            <a:r>
              <a:rPr lang="pl-PL" sz="1300" dirty="0" err="1">
                <a:solidFill>
                  <a:srgbClr val="007A37"/>
                </a:solidFill>
              </a:rPr>
              <a:t>giving</a:t>
            </a:r>
            <a:r>
              <a:rPr lang="pl-PL" sz="1300" dirty="0">
                <a:solidFill>
                  <a:srgbClr val="007A37"/>
                </a:solidFill>
              </a:rPr>
              <a:t> </a:t>
            </a:r>
            <a:r>
              <a:rPr lang="pl-PL" sz="1300" dirty="0" err="1">
                <a:solidFill>
                  <a:srgbClr val="007A37"/>
                </a:solidFill>
              </a:rPr>
              <a:t>their</a:t>
            </a:r>
            <a:r>
              <a:rPr lang="pl-PL" sz="1300" dirty="0">
                <a:solidFill>
                  <a:srgbClr val="007A37"/>
                </a:solidFill>
              </a:rPr>
              <a:t> BIP slot to the </a:t>
            </a:r>
            <a:r>
              <a:rPr lang="pl-PL" sz="1300" dirty="0" err="1">
                <a:solidFill>
                  <a:srgbClr val="007A37"/>
                </a:solidFill>
              </a:rPr>
              <a:t>another</a:t>
            </a:r>
            <a:r>
              <a:rPr lang="pl-PL" sz="1300" dirty="0">
                <a:solidFill>
                  <a:srgbClr val="007A37"/>
                </a:solidFill>
              </a:rPr>
              <a:t> </a:t>
            </a:r>
            <a:r>
              <a:rPr lang="pl-PL" sz="1300" dirty="0" err="1">
                <a:solidFill>
                  <a:srgbClr val="007A37"/>
                </a:solidFill>
              </a:rPr>
              <a:t>university</a:t>
            </a:r>
            <a:r>
              <a:rPr lang="pl-PL" sz="1300" dirty="0">
                <a:solidFill>
                  <a:srgbClr val="007A37"/>
                </a:solidFill>
              </a:rPr>
              <a:t> for the BIP </a:t>
            </a:r>
            <a:r>
              <a:rPr lang="pl-PL" sz="1300" dirty="0" err="1">
                <a:solidFill>
                  <a:srgbClr val="007A37"/>
                </a:solidFill>
              </a:rPr>
              <a:t>organization</a:t>
            </a:r>
            <a:r>
              <a:rPr lang="pl-PL" sz="1300" dirty="0">
                <a:solidFill>
                  <a:srgbClr val="007A37"/>
                </a:solidFill>
              </a:rPr>
              <a:t>, </a:t>
            </a:r>
            <a:r>
              <a:rPr lang="pl-PL" sz="1300" dirty="0" err="1">
                <a:solidFill>
                  <a:srgbClr val="007A37"/>
                </a:solidFill>
              </a:rPr>
              <a:t>also</a:t>
            </a:r>
            <a:r>
              <a:rPr lang="pl-PL" sz="1300" dirty="0">
                <a:solidFill>
                  <a:srgbClr val="007A37"/>
                </a:solidFill>
              </a:rPr>
              <a:t> </a:t>
            </a:r>
            <a:r>
              <a:rPr lang="pl-PL" sz="1300" dirty="0" err="1">
                <a:solidFill>
                  <a:srgbClr val="007A37"/>
                </a:solidFill>
              </a:rPr>
              <a:t>should</a:t>
            </a:r>
            <a:r>
              <a:rPr lang="pl-PL" sz="1300" dirty="0">
                <a:solidFill>
                  <a:srgbClr val="007A37"/>
                </a:solidFill>
              </a:rPr>
              <a:t> </a:t>
            </a:r>
            <a:r>
              <a:rPr lang="pl-PL" sz="1300" dirty="0" err="1">
                <a:solidFill>
                  <a:srgbClr val="007A37"/>
                </a:solidFill>
              </a:rPr>
              <a:t>share</a:t>
            </a:r>
            <a:r>
              <a:rPr lang="pl-PL" sz="1300" dirty="0">
                <a:solidFill>
                  <a:srgbClr val="007A37"/>
                </a:solidFill>
              </a:rPr>
              <a:t> </a:t>
            </a:r>
            <a:r>
              <a:rPr lang="pl-PL" sz="1300" dirty="0" err="1">
                <a:solidFill>
                  <a:srgbClr val="007A37"/>
                </a:solidFill>
              </a:rPr>
              <a:t>their</a:t>
            </a:r>
            <a:r>
              <a:rPr lang="pl-PL" sz="1300" dirty="0">
                <a:solidFill>
                  <a:srgbClr val="007A37"/>
                </a:solidFill>
              </a:rPr>
              <a:t> OS </a:t>
            </a:r>
            <a:r>
              <a:rPr lang="pl-PL" sz="1300" dirty="0" err="1">
                <a:solidFill>
                  <a:srgbClr val="007A37"/>
                </a:solidFill>
              </a:rPr>
              <a:t>money</a:t>
            </a:r>
            <a:r>
              <a:rPr lang="pl-PL" sz="1300" dirty="0">
                <a:solidFill>
                  <a:srgbClr val="007A37"/>
                </a:solidFill>
              </a:rPr>
              <a:t>. The </a:t>
            </a:r>
            <a:r>
              <a:rPr lang="pl-PL" sz="1300" dirty="0" err="1">
                <a:solidFill>
                  <a:srgbClr val="007A37"/>
                </a:solidFill>
              </a:rPr>
              <a:t>amount</a:t>
            </a:r>
            <a:r>
              <a:rPr lang="pl-PL" sz="1300" dirty="0">
                <a:solidFill>
                  <a:srgbClr val="007A37"/>
                </a:solidFill>
              </a:rPr>
              <a:t> of the transfer </a:t>
            </a:r>
            <a:r>
              <a:rPr lang="pl-PL" sz="1300" dirty="0" err="1">
                <a:solidFill>
                  <a:srgbClr val="007A37"/>
                </a:solidFill>
              </a:rPr>
              <a:t>cannot</a:t>
            </a:r>
            <a:r>
              <a:rPr lang="pl-PL" sz="1300" dirty="0">
                <a:solidFill>
                  <a:srgbClr val="007A37"/>
                </a:solidFill>
              </a:rPr>
              <a:t> be </a:t>
            </a:r>
            <a:r>
              <a:rPr lang="pl-PL" sz="1300" dirty="0" err="1">
                <a:solidFill>
                  <a:srgbClr val="007A37"/>
                </a:solidFill>
              </a:rPr>
              <a:t>higher</a:t>
            </a:r>
            <a:r>
              <a:rPr lang="pl-PL" sz="1300" dirty="0">
                <a:solidFill>
                  <a:srgbClr val="007A37"/>
                </a:solidFill>
              </a:rPr>
              <a:t> </a:t>
            </a:r>
            <a:r>
              <a:rPr lang="pl-PL" sz="1300" dirty="0" err="1">
                <a:solidFill>
                  <a:srgbClr val="007A37"/>
                </a:solidFill>
              </a:rPr>
              <a:t>than</a:t>
            </a:r>
            <a:r>
              <a:rPr lang="pl-PL" sz="1300" dirty="0">
                <a:solidFill>
                  <a:srgbClr val="007A37"/>
                </a:solidFill>
              </a:rPr>
              <a:t> EUR 8000. </a:t>
            </a:r>
          </a:p>
          <a:p>
            <a:pPr marL="285750" lvl="0" indent="-279400">
              <a:buClr>
                <a:srgbClr val="007A37"/>
              </a:buClr>
              <a:buSzPts val="1300"/>
              <a:buFont typeface="Arial"/>
              <a:buChar char="●"/>
            </a:pPr>
            <a:endParaRPr lang="pl-PL" sz="1300" dirty="0">
              <a:solidFill>
                <a:srgbClr val="007A37"/>
              </a:solidFill>
            </a:endParaRPr>
          </a:p>
          <a:p>
            <a:pPr marL="285750" lvl="0" indent="-279400">
              <a:buClr>
                <a:srgbClr val="007A37"/>
              </a:buClr>
              <a:buSzPts val="1300"/>
              <a:buFont typeface="Arial"/>
              <a:buChar char="●"/>
            </a:pPr>
            <a:r>
              <a:rPr lang="pl-PL" sz="1300" dirty="0">
                <a:solidFill>
                  <a:srgbClr val="007A37"/>
                </a:solidFill>
              </a:rPr>
              <a:t>The </a:t>
            </a:r>
            <a:r>
              <a:rPr lang="pl-PL" sz="1300" dirty="0" err="1">
                <a:solidFill>
                  <a:srgbClr val="007A37"/>
                </a:solidFill>
              </a:rPr>
              <a:t>amount</a:t>
            </a:r>
            <a:r>
              <a:rPr lang="pl-PL" sz="1300" dirty="0">
                <a:solidFill>
                  <a:srgbClr val="007A37"/>
                </a:solidFill>
              </a:rPr>
              <a:t> </a:t>
            </a:r>
            <a:r>
              <a:rPr lang="pl-PL" sz="1300" dirty="0" err="1">
                <a:solidFill>
                  <a:srgbClr val="007A37"/>
                </a:solidFill>
              </a:rPr>
              <a:t>should</a:t>
            </a:r>
            <a:r>
              <a:rPr lang="pl-PL" sz="1300" dirty="0">
                <a:solidFill>
                  <a:srgbClr val="007A37"/>
                </a:solidFill>
              </a:rPr>
              <a:t> be </a:t>
            </a:r>
            <a:r>
              <a:rPr lang="pl-PL" sz="1300" dirty="0" err="1">
                <a:solidFill>
                  <a:srgbClr val="007A37"/>
                </a:solidFill>
              </a:rPr>
              <a:t>discussed</a:t>
            </a:r>
            <a:r>
              <a:rPr lang="pl-PL" sz="1300" dirty="0">
                <a:solidFill>
                  <a:srgbClr val="007A37"/>
                </a:solidFill>
              </a:rPr>
              <a:t> </a:t>
            </a:r>
            <a:r>
              <a:rPr lang="pl-PL" sz="1300" dirty="0" err="1">
                <a:solidFill>
                  <a:srgbClr val="007A37"/>
                </a:solidFill>
              </a:rPr>
              <a:t>earlier</a:t>
            </a:r>
            <a:r>
              <a:rPr lang="pl-PL" sz="1300" dirty="0">
                <a:solidFill>
                  <a:srgbClr val="007A37"/>
                </a:solidFill>
              </a:rPr>
              <a:t> </a:t>
            </a:r>
            <a:r>
              <a:rPr lang="pl-PL" sz="1300" dirty="0" err="1">
                <a:solidFill>
                  <a:srgbClr val="007A37"/>
                </a:solidFill>
              </a:rPr>
              <a:t>between</a:t>
            </a:r>
            <a:r>
              <a:rPr lang="pl-PL" sz="1300" dirty="0">
                <a:solidFill>
                  <a:srgbClr val="007A37"/>
                </a:solidFill>
              </a:rPr>
              <a:t> the 2 </a:t>
            </a:r>
            <a:r>
              <a:rPr lang="pl-PL" sz="1300" dirty="0" err="1">
                <a:solidFill>
                  <a:srgbClr val="007A37"/>
                </a:solidFill>
              </a:rPr>
              <a:t>universities</a:t>
            </a:r>
            <a:r>
              <a:rPr lang="pl-PL" sz="1300" dirty="0">
                <a:solidFill>
                  <a:srgbClr val="007A37"/>
                </a:solidFill>
              </a:rPr>
              <a:t>. The OS </a:t>
            </a:r>
            <a:r>
              <a:rPr lang="pl-PL" sz="1300" dirty="0" err="1">
                <a:solidFill>
                  <a:srgbClr val="007A37"/>
                </a:solidFill>
              </a:rPr>
              <a:t>money</a:t>
            </a:r>
            <a:r>
              <a:rPr lang="pl-PL" sz="1300" dirty="0">
                <a:solidFill>
                  <a:srgbClr val="007A37"/>
                </a:solidFill>
              </a:rPr>
              <a:t> </a:t>
            </a:r>
            <a:r>
              <a:rPr lang="pl-PL" sz="1300" dirty="0" err="1">
                <a:solidFill>
                  <a:srgbClr val="007A37"/>
                </a:solidFill>
              </a:rPr>
              <a:t>should</a:t>
            </a:r>
            <a:r>
              <a:rPr lang="pl-PL" sz="1300" dirty="0">
                <a:solidFill>
                  <a:srgbClr val="007A37"/>
                </a:solidFill>
              </a:rPr>
              <a:t> be </a:t>
            </a:r>
            <a:r>
              <a:rPr lang="pl-PL" sz="1300" dirty="0" err="1">
                <a:solidFill>
                  <a:srgbClr val="007A37"/>
                </a:solidFill>
              </a:rPr>
              <a:t>meant</a:t>
            </a:r>
            <a:r>
              <a:rPr lang="pl-PL" sz="1300" dirty="0">
                <a:solidFill>
                  <a:srgbClr val="007A37"/>
                </a:solidFill>
              </a:rPr>
              <a:t> for the development and </a:t>
            </a:r>
            <a:r>
              <a:rPr lang="pl-PL" sz="1300" dirty="0" err="1">
                <a:solidFill>
                  <a:srgbClr val="007A37"/>
                </a:solidFill>
              </a:rPr>
              <a:t>organisation</a:t>
            </a:r>
            <a:r>
              <a:rPr lang="pl-PL" sz="1300" dirty="0">
                <a:solidFill>
                  <a:srgbClr val="007A37"/>
                </a:solidFill>
              </a:rPr>
              <a:t> of the </a:t>
            </a:r>
            <a:r>
              <a:rPr lang="pl-PL" sz="1300" dirty="0" err="1">
                <a:solidFill>
                  <a:srgbClr val="007A37"/>
                </a:solidFill>
              </a:rPr>
              <a:t>programme</a:t>
            </a:r>
            <a:r>
              <a:rPr lang="pl-PL" sz="1300" dirty="0">
                <a:solidFill>
                  <a:srgbClr val="007A37"/>
                </a:solidFill>
              </a:rPr>
              <a:t>, the </a:t>
            </a:r>
            <a:r>
              <a:rPr lang="pl-PL" sz="1300" dirty="0" err="1">
                <a:solidFill>
                  <a:srgbClr val="007A37"/>
                </a:solidFill>
              </a:rPr>
              <a:t>payments</a:t>
            </a:r>
            <a:r>
              <a:rPr lang="pl-PL" sz="1300" dirty="0">
                <a:solidFill>
                  <a:srgbClr val="007A37"/>
                </a:solidFill>
              </a:rPr>
              <a:t> for the </a:t>
            </a:r>
            <a:r>
              <a:rPr lang="pl-PL" sz="1300" dirty="0" err="1">
                <a:solidFill>
                  <a:srgbClr val="007A37"/>
                </a:solidFill>
              </a:rPr>
              <a:t>teachers</a:t>
            </a:r>
            <a:r>
              <a:rPr lang="pl-PL" sz="1300" dirty="0">
                <a:solidFill>
                  <a:srgbClr val="007A37"/>
                </a:solidFill>
              </a:rPr>
              <a:t> </a:t>
            </a:r>
            <a:r>
              <a:rPr lang="pl-PL" sz="1300" dirty="0" err="1">
                <a:solidFill>
                  <a:srgbClr val="007A37"/>
                </a:solidFill>
              </a:rPr>
              <a:t>are</a:t>
            </a:r>
            <a:r>
              <a:rPr lang="pl-PL" sz="1300" dirty="0">
                <a:solidFill>
                  <a:srgbClr val="007A37"/>
                </a:solidFill>
              </a:rPr>
              <a:t> </a:t>
            </a:r>
            <a:r>
              <a:rPr lang="pl-PL" sz="1300" dirty="0" err="1">
                <a:solidFill>
                  <a:srgbClr val="007A37"/>
                </a:solidFill>
              </a:rPr>
              <a:t>excluded</a:t>
            </a:r>
            <a:r>
              <a:rPr lang="pl-PL" sz="1300" dirty="0">
                <a:solidFill>
                  <a:srgbClr val="007A37"/>
                </a:solidFill>
              </a:rPr>
              <a:t>.</a:t>
            </a:r>
          </a:p>
          <a:p>
            <a:pPr marL="285750" lvl="0" indent="-279400">
              <a:buClr>
                <a:srgbClr val="007A37"/>
              </a:buClr>
              <a:buSzPts val="1300"/>
              <a:buFont typeface="Arial"/>
              <a:buChar char="●"/>
            </a:pPr>
            <a:endParaRPr lang="pl-PL" sz="1300" b="0" i="0" u="none" strike="noStrike" cap="none" dirty="0">
              <a:solidFill>
                <a:srgbClr val="007A37"/>
              </a:solidFill>
              <a:latin typeface="Arial"/>
              <a:ea typeface="Arial"/>
              <a:cs typeface="Arial"/>
              <a:sym typeface="Arial"/>
            </a:endParaRPr>
          </a:p>
          <a:p>
            <a:pPr marL="285750" lvl="0" indent="-279400">
              <a:buClr>
                <a:srgbClr val="007A37"/>
              </a:buClr>
              <a:buSzPts val="1300"/>
              <a:buFont typeface="Arial"/>
              <a:buChar char="●"/>
            </a:pPr>
            <a:endParaRPr lang="pl-PL" sz="1300" dirty="0">
              <a:solidFill>
                <a:srgbClr val="007A37"/>
              </a:solidFill>
            </a:endParaRPr>
          </a:p>
          <a:p>
            <a:pPr marL="285750" lvl="0" indent="-279400">
              <a:buClr>
                <a:srgbClr val="007A37"/>
              </a:buClr>
              <a:buSzPts val="1300"/>
              <a:buFont typeface="Arial"/>
              <a:buChar char="●"/>
            </a:pPr>
            <a:endParaRPr lang="pl-PL" sz="1300" b="0" i="0" u="none" strike="noStrike" cap="none" dirty="0">
              <a:solidFill>
                <a:srgbClr val="007A37"/>
              </a:solidFill>
              <a:latin typeface="Arial"/>
              <a:ea typeface="Arial"/>
              <a:cs typeface="Arial"/>
              <a:sym typeface="Arial"/>
            </a:endParaRPr>
          </a:p>
          <a:p>
            <a:pPr marL="285750" lvl="0" indent="-279400">
              <a:buClr>
                <a:srgbClr val="007A37"/>
              </a:buClr>
              <a:buSzPts val="1300"/>
              <a:buFont typeface="Arial"/>
              <a:buChar char="●"/>
            </a:pPr>
            <a:endParaRPr lang="pl-PL" sz="1300" dirty="0">
              <a:solidFill>
                <a:srgbClr val="007A37"/>
              </a:solidFill>
            </a:endParaRPr>
          </a:p>
          <a:p>
            <a:pPr marL="285750" lvl="0" indent="-279400">
              <a:buClr>
                <a:srgbClr val="007A37"/>
              </a:buClr>
              <a:buSzPts val="1300"/>
              <a:buFont typeface="Arial"/>
              <a:buChar char="●"/>
            </a:pPr>
            <a:endParaRPr lang="pl-PL" sz="1300" b="0" i="0" u="none" strike="noStrike" cap="none" dirty="0">
              <a:solidFill>
                <a:srgbClr val="007A37"/>
              </a:solidFill>
              <a:latin typeface="Arial"/>
              <a:ea typeface="Arial"/>
              <a:cs typeface="Arial"/>
              <a:sym typeface="Arial"/>
            </a:endParaRPr>
          </a:p>
          <a:p>
            <a:pPr marL="285750" lvl="0" indent="-279400">
              <a:buClr>
                <a:srgbClr val="007A37"/>
              </a:buClr>
              <a:buSzPts val="1300"/>
              <a:buFont typeface="Arial"/>
              <a:buChar char="●"/>
            </a:pPr>
            <a:endParaRPr lang="pl-PL" sz="1300" dirty="0">
              <a:solidFill>
                <a:srgbClr val="007A37"/>
              </a:solidFill>
            </a:endParaRPr>
          </a:p>
          <a:p>
            <a:pPr marL="285750" lvl="0" indent="-279400">
              <a:buClr>
                <a:srgbClr val="007A37"/>
              </a:buClr>
              <a:buSzPts val="1300"/>
              <a:buFont typeface="Arial"/>
              <a:buChar char="●"/>
            </a:pPr>
            <a:endParaRPr lang="pl-PL" sz="1300" b="0" i="0" u="none" strike="noStrike" cap="none" dirty="0">
              <a:solidFill>
                <a:srgbClr val="007A37"/>
              </a:solidFill>
              <a:latin typeface="Arial"/>
              <a:ea typeface="Arial"/>
              <a:cs typeface="Arial"/>
              <a:sym typeface="Arial"/>
            </a:endParaRPr>
          </a:p>
          <a:p>
            <a:pPr marL="285750" lvl="0" indent="-279400">
              <a:buClr>
                <a:srgbClr val="007A37"/>
              </a:buClr>
              <a:buSzPts val="1300"/>
              <a:buFont typeface="Arial"/>
              <a:buChar char="●"/>
            </a:pPr>
            <a:endParaRPr sz="1300" b="0" i="0" u="none" strike="noStrike" cap="none" dirty="0">
              <a:solidFill>
                <a:srgbClr val="007A37"/>
              </a:solidFill>
              <a:latin typeface="Arial"/>
              <a:ea typeface="Arial"/>
              <a:cs typeface="Arial"/>
              <a:sym typeface="Arial"/>
            </a:endParaRPr>
          </a:p>
        </p:txBody>
      </p:sp>
      <p:pic>
        <p:nvPicPr>
          <p:cNvPr id="4" name="Picture 4" descr="Zielony Znak Euro Z Zielonymi Liśćmi | Premium Wektor">
            <a:extLst>
              <a:ext uri="{FF2B5EF4-FFF2-40B4-BE49-F238E27FC236}">
                <a16:creationId xmlns:a16="http://schemas.microsoft.com/office/drawing/2014/main" id="{B9D66D0B-7B01-4F90-8F0D-AC8D312F3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621" y="180000"/>
            <a:ext cx="1512193" cy="158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15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7276F58E-A892-4BD1-A8BF-0FA303561558}"/>
              </a:ext>
            </a:extLst>
          </p:cNvPr>
          <p:cNvSpPr txBox="1"/>
          <p:nvPr/>
        </p:nvSpPr>
        <p:spPr>
          <a:xfrm>
            <a:off x="1094611" y="161108"/>
            <a:ext cx="7072298" cy="6340197"/>
          </a:xfrm>
          <a:prstGeom prst="rect">
            <a:avLst/>
          </a:prstGeom>
          <a:noFill/>
        </p:spPr>
        <p:txBody>
          <a:bodyPr wrap="square">
            <a:spAutoFit/>
          </a:bodyPr>
          <a:lstStyle/>
          <a:p>
            <a:pPr algn="ctr">
              <a:buClr>
                <a:schemeClr val="dk1"/>
              </a:buClr>
              <a:buSzPts val="1400"/>
            </a:pPr>
            <a:r>
              <a:rPr lang="pl-PL" b="1" i="1" u="sng" dirty="0">
                <a:solidFill>
                  <a:srgbClr val="007A37"/>
                </a:solidFill>
              </a:rPr>
              <a:t>R O L E S   E X P L A N A T I O N</a:t>
            </a:r>
          </a:p>
          <a:p>
            <a:pPr algn="ctr">
              <a:buClr>
                <a:schemeClr val="dk1"/>
              </a:buClr>
              <a:buSzPts val="1400"/>
            </a:pPr>
            <a:endParaRPr lang="en-US" u="sng" dirty="0">
              <a:solidFill>
                <a:schemeClr val="dk1"/>
              </a:solidFill>
            </a:endParaRPr>
          </a:p>
          <a:p>
            <a:pPr marR="0" lvl="0" algn="ctr" rtl="0">
              <a:lnSpc>
                <a:spcPct val="100000"/>
              </a:lnSpc>
              <a:spcBef>
                <a:spcPts val="0"/>
              </a:spcBef>
              <a:spcAft>
                <a:spcPts val="0"/>
              </a:spcAft>
              <a:buClr>
                <a:schemeClr val="dk1"/>
              </a:buClr>
              <a:buSzPts val="1400"/>
            </a:pPr>
            <a:r>
              <a:rPr lang="pl-PL" sz="1400" b="1" dirty="0">
                <a:solidFill>
                  <a:srgbClr val="FF0000"/>
                </a:solidFill>
              </a:rPr>
              <a:t>SCIENTIFIC COORDINATOR</a:t>
            </a:r>
          </a:p>
          <a:p>
            <a:pPr marR="0" lvl="0" algn="just" rtl="0">
              <a:lnSpc>
                <a:spcPct val="100000"/>
              </a:lnSpc>
              <a:spcBef>
                <a:spcPts val="0"/>
              </a:spcBef>
              <a:spcAft>
                <a:spcPts val="0"/>
              </a:spcAft>
              <a:buClr>
                <a:schemeClr val="dk1"/>
              </a:buClr>
              <a:buSzPts val="1400"/>
            </a:pPr>
            <a:endParaRPr lang="pl-PL" sz="1400" b="1" dirty="0">
              <a:solidFill>
                <a:srgbClr val="007A37"/>
              </a:solidFill>
            </a:endParaRPr>
          </a:p>
          <a:p>
            <a:pPr marL="457200" lvl="0" indent="-317500" algn="just">
              <a:buClr>
                <a:srgbClr val="007A37"/>
              </a:buClr>
              <a:buSzPts val="1400"/>
              <a:buFont typeface="Arial"/>
              <a:buChar char="●"/>
            </a:pPr>
            <a:r>
              <a:rPr lang="pl-PL" sz="1400" dirty="0" err="1">
                <a:solidFill>
                  <a:srgbClr val="007A37"/>
                </a:solidFill>
              </a:rPr>
              <a:t>i</a:t>
            </a:r>
            <a:r>
              <a:rPr lang="pl-PL" sz="1400" b="0" i="0" u="none" strike="noStrike" cap="none" dirty="0" err="1">
                <a:solidFill>
                  <a:srgbClr val="007A37"/>
                </a:solidFill>
                <a:latin typeface="Arial"/>
                <a:ea typeface="Arial"/>
                <a:cs typeface="Arial"/>
                <a:sym typeface="Arial"/>
              </a:rPr>
              <a:t>s</a:t>
            </a:r>
            <a:r>
              <a:rPr lang="pl-PL" sz="1400" b="0" i="0" u="none" strike="noStrike" cap="none" dirty="0">
                <a:solidFill>
                  <a:srgbClr val="007A37"/>
                </a:solidFill>
                <a:latin typeface="Arial"/>
                <a:ea typeface="Arial"/>
                <a:cs typeface="Arial"/>
                <a:sym typeface="Arial"/>
              </a:rPr>
              <a:t> </a:t>
            </a:r>
            <a:r>
              <a:rPr lang="pl-PL" sz="1400" b="0" i="0" u="none" strike="noStrike" cap="none" dirty="0" err="1">
                <a:solidFill>
                  <a:srgbClr val="007A37"/>
                </a:solidFill>
                <a:latin typeface="Arial"/>
                <a:ea typeface="Arial"/>
                <a:cs typeface="Arial"/>
                <a:sym typeface="Arial"/>
              </a:rPr>
              <a:t>responsible</a:t>
            </a:r>
            <a:r>
              <a:rPr lang="pl-PL" sz="1400" b="0" i="0" u="none" strike="noStrike" cap="none" dirty="0">
                <a:solidFill>
                  <a:srgbClr val="007A37"/>
                </a:solidFill>
                <a:latin typeface="Arial"/>
                <a:ea typeface="Arial"/>
                <a:cs typeface="Arial"/>
                <a:sym typeface="Arial"/>
              </a:rPr>
              <a:t> for </a:t>
            </a:r>
            <a:r>
              <a:rPr lang="pl-PL" sz="1400" b="0" i="0" u="none" strike="noStrike" cap="none" dirty="0" err="1">
                <a:solidFill>
                  <a:srgbClr val="007A37"/>
                </a:solidFill>
                <a:latin typeface="Arial"/>
                <a:ea typeface="Arial"/>
                <a:cs typeface="Arial"/>
                <a:sym typeface="Arial"/>
              </a:rPr>
              <a:t>preparation</a:t>
            </a:r>
            <a:r>
              <a:rPr lang="pl-PL" sz="1400" b="0" i="0" u="none" strike="noStrike" cap="none" dirty="0">
                <a:solidFill>
                  <a:srgbClr val="007A37"/>
                </a:solidFill>
                <a:latin typeface="Arial"/>
                <a:ea typeface="Arial"/>
                <a:cs typeface="Arial"/>
                <a:sym typeface="Arial"/>
              </a:rPr>
              <a:t> of the BIP </a:t>
            </a:r>
            <a:r>
              <a:rPr lang="pl-PL" sz="1400" b="0" i="0" u="none" strike="noStrike" cap="none" dirty="0" err="1">
                <a:solidFill>
                  <a:srgbClr val="007A37"/>
                </a:solidFill>
                <a:latin typeface="Arial"/>
                <a:ea typeface="Arial"/>
                <a:cs typeface="Arial"/>
                <a:sym typeface="Arial"/>
              </a:rPr>
              <a:t>programme</a:t>
            </a:r>
            <a:r>
              <a:rPr lang="pl-PL" sz="1400" b="0" i="0" u="none" strike="noStrike" cap="none" dirty="0">
                <a:solidFill>
                  <a:srgbClr val="007A37"/>
                </a:solidFill>
                <a:latin typeface="Arial"/>
                <a:ea typeface="Arial"/>
                <a:cs typeface="Arial"/>
                <a:sym typeface="Arial"/>
              </a:rPr>
              <a:t> (</a:t>
            </a:r>
            <a:r>
              <a:rPr lang="pl-PL" sz="1400" b="0" i="0" u="none" strike="noStrike" cap="none" dirty="0" err="1">
                <a:solidFill>
                  <a:srgbClr val="007A37"/>
                </a:solidFill>
                <a:latin typeface="Arial"/>
                <a:ea typeface="Arial"/>
                <a:cs typeface="Arial"/>
                <a:sym typeface="Arial"/>
              </a:rPr>
              <a:t>together</a:t>
            </a:r>
            <a:r>
              <a:rPr lang="pl-PL" sz="1400" b="0" i="0" u="none" strike="noStrike" cap="none" dirty="0">
                <a:solidFill>
                  <a:srgbClr val="007A37"/>
                </a:solidFill>
                <a:latin typeface="Arial"/>
                <a:ea typeface="Arial"/>
                <a:cs typeface="Arial"/>
                <a:sym typeface="Arial"/>
              </a:rPr>
              <a:t> with BIP </a:t>
            </a:r>
            <a:r>
              <a:rPr lang="pl-PL" sz="1400" b="0" i="0" u="none" strike="noStrike" cap="none" dirty="0" err="1">
                <a:solidFill>
                  <a:srgbClr val="007A37"/>
                </a:solidFill>
                <a:latin typeface="Arial"/>
                <a:ea typeface="Arial"/>
                <a:cs typeface="Arial"/>
                <a:sym typeface="Arial"/>
              </a:rPr>
              <a:t>partners</a:t>
            </a:r>
            <a:r>
              <a:rPr lang="pl-PL" sz="1400" b="0" i="0" u="none" strike="noStrike" cap="none" dirty="0">
                <a:solidFill>
                  <a:srgbClr val="007A37"/>
                </a:solidFill>
                <a:latin typeface="Arial"/>
                <a:ea typeface="Arial"/>
                <a:cs typeface="Arial"/>
                <a:sym typeface="Arial"/>
              </a:rPr>
              <a:t>);</a:t>
            </a:r>
          </a:p>
          <a:p>
            <a:pPr marL="457200" lvl="0" indent="-317500" algn="just">
              <a:buClr>
                <a:srgbClr val="007A37"/>
              </a:buClr>
              <a:buSzPts val="1400"/>
              <a:buFont typeface="Arial"/>
              <a:buChar char="●"/>
            </a:pPr>
            <a:r>
              <a:rPr lang="pl-PL" sz="1400" dirty="0" err="1">
                <a:solidFill>
                  <a:srgbClr val="007A37"/>
                </a:solidFill>
              </a:rPr>
              <a:t>is</a:t>
            </a:r>
            <a:r>
              <a:rPr lang="pl-PL" sz="1400" dirty="0">
                <a:solidFill>
                  <a:srgbClr val="007A37"/>
                </a:solidFill>
              </a:rPr>
              <a:t> </a:t>
            </a:r>
            <a:r>
              <a:rPr lang="pl-PL" sz="1400" dirty="0" err="1">
                <a:solidFill>
                  <a:srgbClr val="007A37"/>
                </a:solidFill>
              </a:rPr>
              <a:t>responsible</a:t>
            </a:r>
            <a:r>
              <a:rPr lang="pl-PL" sz="1400" dirty="0">
                <a:solidFill>
                  <a:srgbClr val="007A37"/>
                </a:solidFill>
              </a:rPr>
              <a:t> for </a:t>
            </a:r>
            <a:r>
              <a:rPr lang="pl-PL" sz="1400" dirty="0" err="1">
                <a:solidFill>
                  <a:srgbClr val="007A37"/>
                </a:solidFill>
              </a:rPr>
              <a:t>preparation</a:t>
            </a:r>
            <a:r>
              <a:rPr lang="pl-PL" sz="1400" dirty="0">
                <a:solidFill>
                  <a:srgbClr val="007A37"/>
                </a:solidFill>
              </a:rPr>
              <a:t> of the BIP </a:t>
            </a:r>
            <a:r>
              <a:rPr lang="pl-PL" sz="1400" dirty="0" err="1">
                <a:solidFill>
                  <a:srgbClr val="007A37"/>
                </a:solidFill>
              </a:rPr>
              <a:t>advertisement</a:t>
            </a:r>
            <a:r>
              <a:rPr lang="pl-PL" sz="1400" dirty="0">
                <a:solidFill>
                  <a:srgbClr val="007A37"/>
                </a:solidFill>
              </a:rPr>
              <a:t> with </a:t>
            </a:r>
            <a:r>
              <a:rPr lang="pl-PL" sz="1400" dirty="0" err="1">
                <a:solidFill>
                  <a:srgbClr val="007A37"/>
                </a:solidFill>
              </a:rPr>
              <a:t>all</a:t>
            </a:r>
            <a:r>
              <a:rPr lang="pl-PL" sz="1400" dirty="0">
                <a:solidFill>
                  <a:srgbClr val="007A37"/>
                </a:solidFill>
              </a:rPr>
              <a:t> the </a:t>
            </a:r>
            <a:r>
              <a:rPr lang="pl-PL" sz="1400" dirty="0" err="1">
                <a:solidFill>
                  <a:srgbClr val="007A37"/>
                </a:solidFill>
              </a:rPr>
              <a:t>details</a:t>
            </a:r>
            <a:r>
              <a:rPr lang="pl-PL" sz="1400" dirty="0">
                <a:solidFill>
                  <a:srgbClr val="007A37"/>
                </a:solidFill>
              </a:rPr>
              <a:t> </a:t>
            </a:r>
            <a:r>
              <a:rPr lang="pl-PL" sz="1400" dirty="0" err="1">
                <a:solidFill>
                  <a:srgbClr val="007A37"/>
                </a:solidFill>
              </a:rPr>
              <a:t>regarding</a:t>
            </a:r>
            <a:r>
              <a:rPr lang="pl-PL" sz="1400" dirty="0">
                <a:solidFill>
                  <a:srgbClr val="007A37"/>
                </a:solidFill>
              </a:rPr>
              <a:t> </a:t>
            </a:r>
            <a:r>
              <a:rPr lang="pl-PL" sz="1400" dirty="0" err="1">
                <a:solidFill>
                  <a:srgbClr val="007A37"/>
                </a:solidFill>
              </a:rPr>
              <a:t>recruitment</a:t>
            </a:r>
            <a:r>
              <a:rPr lang="pl-PL" sz="1400" dirty="0">
                <a:solidFill>
                  <a:srgbClr val="007A37"/>
                </a:solidFill>
              </a:rPr>
              <a:t> and </a:t>
            </a:r>
            <a:r>
              <a:rPr lang="pl-PL" sz="1400" dirty="0" err="1">
                <a:solidFill>
                  <a:srgbClr val="007A37"/>
                </a:solidFill>
              </a:rPr>
              <a:t>uploading</a:t>
            </a:r>
            <a:r>
              <a:rPr lang="pl-PL" sz="1400" dirty="0">
                <a:solidFill>
                  <a:srgbClr val="007A37"/>
                </a:solidFill>
              </a:rPr>
              <a:t> the </a:t>
            </a:r>
            <a:r>
              <a:rPr lang="pl-PL" sz="1400" dirty="0" err="1">
                <a:solidFill>
                  <a:srgbClr val="007A37"/>
                </a:solidFill>
              </a:rPr>
              <a:t>advertisement</a:t>
            </a:r>
            <a:r>
              <a:rPr lang="pl-PL" sz="1400" dirty="0">
                <a:solidFill>
                  <a:srgbClr val="007A37"/>
                </a:solidFill>
              </a:rPr>
              <a:t> on </a:t>
            </a:r>
            <a:r>
              <a:rPr lang="pl-PL" sz="1400" dirty="0" err="1">
                <a:solidFill>
                  <a:srgbClr val="007A37"/>
                </a:solidFill>
              </a:rPr>
              <a:t>its</a:t>
            </a:r>
            <a:r>
              <a:rPr lang="pl-PL" sz="1400" dirty="0">
                <a:solidFill>
                  <a:srgbClr val="007A37"/>
                </a:solidFill>
              </a:rPr>
              <a:t> </a:t>
            </a:r>
            <a:r>
              <a:rPr lang="pl-PL" sz="1400" dirty="0" err="1">
                <a:solidFill>
                  <a:srgbClr val="007A37"/>
                </a:solidFill>
              </a:rPr>
              <a:t>university</a:t>
            </a:r>
            <a:r>
              <a:rPr lang="pl-PL" sz="1400" dirty="0">
                <a:solidFill>
                  <a:srgbClr val="007A37"/>
                </a:solidFill>
              </a:rPr>
              <a:t> </a:t>
            </a:r>
            <a:r>
              <a:rPr lang="pl-PL" sz="1400" dirty="0" err="1">
                <a:solidFill>
                  <a:srgbClr val="007A37"/>
                </a:solidFill>
              </a:rPr>
              <a:t>website</a:t>
            </a:r>
            <a:r>
              <a:rPr lang="pl-PL" sz="1400" dirty="0">
                <a:solidFill>
                  <a:srgbClr val="007A37"/>
                </a:solidFill>
              </a:rPr>
              <a:t>;</a:t>
            </a:r>
          </a:p>
          <a:p>
            <a:pPr marL="457200" lvl="0" indent="-317500" algn="just">
              <a:buClr>
                <a:srgbClr val="007A37"/>
              </a:buClr>
              <a:buSzPts val="1400"/>
              <a:buFont typeface="Arial"/>
              <a:buChar char="●"/>
            </a:pPr>
            <a:r>
              <a:rPr lang="pl-PL" sz="1400" dirty="0" err="1">
                <a:solidFill>
                  <a:srgbClr val="007A37"/>
                </a:solidFill>
              </a:rPr>
              <a:t>is</a:t>
            </a:r>
            <a:r>
              <a:rPr lang="pl-PL" sz="1400" dirty="0">
                <a:solidFill>
                  <a:srgbClr val="007A37"/>
                </a:solidFill>
              </a:rPr>
              <a:t> </a:t>
            </a:r>
            <a:r>
              <a:rPr lang="pl-PL" sz="1400" dirty="0" err="1">
                <a:solidFill>
                  <a:srgbClr val="007A37"/>
                </a:solidFill>
              </a:rPr>
              <a:t>responsible</a:t>
            </a:r>
            <a:r>
              <a:rPr lang="pl-PL" sz="1400" dirty="0">
                <a:solidFill>
                  <a:srgbClr val="007A37"/>
                </a:solidFill>
              </a:rPr>
              <a:t> for </a:t>
            </a:r>
            <a:r>
              <a:rPr lang="pl-PL" sz="1400" dirty="0" err="1">
                <a:solidFill>
                  <a:srgbClr val="007A37"/>
                </a:solidFill>
              </a:rPr>
              <a:t>conducting</a:t>
            </a:r>
            <a:r>
              <a:rPr lang="pl-PL" sz="1400" dirty="0">
                <a:solidFill>
                  <a:srgbClr val="007A37"/>
                </a:solidFill>
              </a:rPr>
              <a:t> </a:t>
            </a:r>
            <a:r>
              <a:rPr lang="pl-PL" sz="1400" dirty="0" err="1">
                <a:solidFill>
                  <a:srgbClr val="007A37"/>
                </a:solidFill>
              </a:rPr>
              <a:t>recruitment</a:t>
            </a:r>
            <a:r>
              <a:rPr lang="pl-PL" sz="1400" dirty="0">
                <a:solidFill>
                  <a:srgbClr val="007A37"/>
                </a:solidFill>
              </a:rPr>
              <a:t> of the </a:t>
            </a:r>
            <a:r>
              <a:rPr lang="pl-PL" sz="1400" dirty="0" err="1">
                <a:solidFill>
                  <a:srgbClr val="007A37"/>
                </a:solidFill>
              </a:rPr>
              <a:t>students</a:t>
            </a:r>
            <a:r>
              <a:rPr lang="pl-PL" sz="1400" dirty="0">
                <a:solidFill>
                  <a:srgbClr val="007A37"/>
                </a:solidFill>
              </a:rPr>
              <a:t>;</a:t>
            </a:r>
          </a:p>
          <a:p>
            <a:pPr marL="457200" lvl="0" indent="-317500" algn="just">
              <a:buClr>
                <a:srgbClr val="007A37"/>
              </a:buClr>
              <a:buSzPts val="1400"/>
              <a:buFont typeface="Arial"/>
              <a:buChar char="●"/>
            </a:pPr>
            <a:r>
              <a:rPr lang="pl-PL" sz="1400" dirty="0" err="1">
                <a:solidFill>
                  <a:srgbClr val="007A37"/>
                </a:solidFill>
              </a:rPr>
              <a:t>is</a:t>
            </a:r>
            <a:r>
              <a:rPr lang="pl-PL" sz="1400" dirty="0">
                <a:solidFill>
                  <a:srgbClr val="007A37"/>
                </a:solidFill>
              </a:rPr>
              <a:t> </a:t>
            </a:r>
            <a:r>
              <a:rPr lang="pl-PL" sz="1400" dirty="0" err="1">
                <a:solidFill>
                  <a:srgbClr val="007A37"/>
                </a:solidFill>
              </a:rPr>
              <a:t>responsible</a:t>
            </a:r>
            <a:r>
              <a:rPr lang="pl-PL" sz="1400" dirty="0">
                <a:solidFill>
                  <a:srgbClr val="007A37"/>
                </a:solidFill>
              </a:rPr>
              <a:t> for </a:t>
            </a:r>
            <a:r>
              <a:rPr lang="pl-PL" sz="1400" dirty="0" err="1">
                <a:solidFill>
                  <a:srgbClr val="007A37"/>
                </a:solidFill>
              </a:rPr>
              <a:t>announcement</a:t>
            </a:r>
            <a:r>
              <a:rPr lang="pl-PL" sz="1400" dirty="0">
                <a:solidFill>
                  <a:srgbClr val="007A37"/>
                </a:solidFill>
              </a:rPr>
              <a:t> of the </a:t>
            </a:r>
            <a:r>
              <a:rPr lang="pl-PL" sz="1400" dirty="0" err="1">
                <a:solidFill>
                  <a:srgbClr val="007A37"/>
                </a:solidFill>
              </a:rPr>
              <a:t>recruitment</a:t>
            </a:r>
            <a:r>
              <a:rPr lang="pl-PL" sz="1400" dirty="0">
                <a:solidFill>
                  <a:srgbClr val="007A37"/>
                </a:solidFill>
              </a:rPr>
              <a:t> </a:t>
            </a:r>
            <a:r>
              <a:rPr lang="pl-PL" sz="1400" dirty="0" err="1">
                <a:solidFill>
                  <a:srgbClr val="007A37"/>
                </a:solidFill>
              </a:rPr>
              <a:t>results</a:t>
            </a:r>
            <a:r>
              <a:rPr lang="pl-PL" sz="1400" dirty="0">
                <a:solidFill>
                  <a:srgbClr val="007A37"/>
                </a:solidFill>
              </a:rPr>
              <a:t> and </a:t>
            </a:r>
            <a:r>
              <a:rPr lang="pl-PL" sz="1400" dirty="0" err="1">
                <a:solidFill>
                  <a:srgbClr val="007A37"/>
                </a:solidFill>
              </a:rPr>
              <a:t>further</a:t>
            </a:r>
            <a:r>
              <a:rPr lang="pl-PL" sz="1400" dirty="0">
                <a:solidFill>
                  <a:srgbClr val="007A37"/>
                </a:solidFill>
              </a:rPr>
              <a:t> </a:t>
            </a:r>
            <a:r>
              <a:rPr lang="pl-PL" sz="1400" dirty="0" err="1">
                <a:solidFill>
                  <a:srgbClr val="007A37"/>
                </a:solidFill>
              </a:rPr>
              <a:t>contact</a:t>
            </a:r>
            <a:r>
              <a:rPr lang="pl-PL" sz="1400" dirty="0">
                <a:solidFill>
                  <a:srgbClr val="007A37"/>
                </a:solidFill>
              </a:rPr>
              <a:t> with the </a:t>
            </a:r>
            <a:r>
              <a:rPr lang="pl-PL" sz="1400" dirty="0" err="1">
                <a:solidFill>
                  <a:srgbClr val="007A37"/>
                </a:solidFill>
              </a:rPr>
              <a:t>selected</a:t>
            </a:r>
            <a:r>
              <a:rPr lang="pl-PL" sz="1400" dirty="0">
                <a:solidFill>
                  <a:srgbClr val="007A37"/>
                </a:solidFill>
              </a:rPr>
              <a:t> </a:t>
            </a:r>
            <a:r>
              <a:rPr lang="pl-PL" sz="1400" dirty="0" err="1">
                <a:solidFill>
                  <a:srgbClr val="007A37"/>
                </a:solidFill>
              </a:rPr>
              <a:t>students</a:t>
            </a:r>
            <a:r>
              <a:rPr lang="pl-PL" sz="1400" dirty="0">
                <a:solidFill>
                  <a:srgbClr val="007A37"/>
                </a:solidFill>
              </a:rPr>
              <a:t>.</a:t>
            </a:r>
          </a:p>
          <a:p>
            <a:pPr marL="457200" lvl="0" indent="-317500" algn="just">
              <a:buClr>
                <a:srgbClr val="007A37"/>
              </a:buClr>
              <a:buSzPts val="1400"/>
              <a:buFont typeface="Arial"/>
              <a:buChar char="●"/>
            </a:pPr>
            <a:endParaRPr lang="pl-PL" dirty="0">
              <a:solidFill>
                <a:srgbClr val="007A37"/>
              </a:solidFill>
            </a:endParaRPr>
          </a:p>
          <a:p>
            <a:pPr lvl="0" algn="ctr">
              <a:buClr>
                <a:schemeClr val="dk1"/>
              </a:buClr>
              <a:buSzPts val="1400"/>
            </a:pPr>
            <a:r>
              <a:rPr lang="pl-PL" b="1" dirty="0">
                <a:solidFill>
                  <a:srgbClr val="FF0000"/>
                </a:solidFill>
              </a:rPr>
              <a:t>ADMINISTRATIVE COORDINATOR</a:t>
            </a:r>
          </a:p>
          <a:p>
            <a:pPr lvl="0" algn="just">
              <a:buClr>
                <a:schemeClr val="dk1"/>
              </a:buClr>
              <a:buSzPts val="1400"/>
            </a:pPr>
            <a:endParaRPr lang="pl-PL" b="1" dirty="0">
              <a:solidFill>
                <a:srgbClr val="007A37"/>
              </a:solidFill>
            </a:endParaRPr>
          </a:p>
          <a:p>
            <a:pPr marL="457200" lvl="0" indent="-317500" algn="just">
              <a:buClr>
                <a:srgbClr val="007A37"/>
              </a:buClr>
              <a:buSzPts val="1400"/>
              <a:buFont typeface="Arial"/>
              <a:buChar char="●"/>
            </a:pPr>
            <a:r>
              <a:rPr lang="pl-PL" dirty="0" err="1">
                <a:solidFill>
                  <a:srgbClr val="007A37"/>
                </a:solidFill>
              </a:rPr>
              <a:t>is</a:t>
            </a:r>
            <a:r>
              <a:rPr lang="pl-PL" dirty="0">
                <a:solidFill>
                  <a:srgbClr val="007A37"/>
                </a:solidFill>
              </a:rPr>
              <a:t> </a:t>
            </a:r>
            <a:r>
              <a:rPr lang="pl-PL" dirty="0" err="1">
                <a:solidFill>
                  <a:srgbClr val="007A37"/>
                </a:solidFill>
              </a:rPr>
              <a:t>responsible</a:t>
            </a:r>
            <a:r>
              <a:rPr lang="pl-PL" dirty="0">
                <a:solidFill>
                  <a:srgbClr val="007A37"/>
                </a:solidFill>
              </a:rPr>
              <a:t> for the </a:t>
            </a:r>
            <a:r>
              <a:rPr lang="pl-PL" dirty="0" err="1">
                <a:solidFill>
                  <a:srgbClr val="007A37"/>
                </a:solidFill>
              </a:rPr>
              <a:t>registration</a:t>
            </a:r>
            <a:r>
              <a:rPr lang="pl-PL" dirty="0">
                <a:solidFill>
                  <a:srgbClr val="007A37"/>
                </a:solidFill>
              </a:rPr>
              <a:t> of the BIP in the ERAMSUS+ </a:t>
            </a:r>
            <a:r>
              <a:rPr lang="pl-PL" dirty="0" err="1">
                <a:solidFill>
                  <a:srgbClr val="007A37"/>
                </a:solidFill>
              </a:rPr>
              <a:t>Beneficiary</a:t>
            </a:r>
            <a:r>
              <a:rPr lang="pl-PL" dirty="0">
                <a:solidFill>
                  <a:srgbClr val="007A37"/>
                </a:solidFill>
              </a:rPr>
              <a:t> Module (</a:t>
            </a:r>
            <a:r>
              <a:rPr lang="pl-PL" dirty="0" err="1">
                <a:solidFill>
                  <a:srgbClr val="007A37"/>
                </a:solidFill>
              </a:rPr>
              <a:t>owner</a:t>
            </a:r>
            <a:r>
              <a:rPr lang="pl-PL" dirty="0">
                <a:solidFill>
                  <a:srgbClr val="007A37"/>
                </a:solidFill>
              </a:rPr>
              <a:t> of the „E+ BIP SLOT” and </a:t>
            </a:r>
            <a:r>
              <a:rPr lang="pl-PL" dirty="0" err="1">
                <a:solidFill>
                  <a:srgbClr val="007A37"/>
                </a:solidFill>
              </a:rPr>
              <a:t>owner</a:t>
            </a:r>
            <a:r>
              <a:rPr lang="pl-PL" dirty="0">
                <a:solidFill>
                  <a:srgbClr val="007A37"/>
                </a:solidFill>
              </a:rPr>
              <a:t> of the OS </a:t>
            </a:r>
            <a:r>
              <a:rPr lang="pl-PL" dirty="0" err="1">
                <a:solidFill>
                  <a:srgbClr val="007A37"/>
                </a:solidFill>
              </a:rPr>
              <a:t>financial</a:t>
            </a:r>
            <a:r>
              <a:rPr lang="pl-PL" dirty="0">
                <a:solidFill>
                  <a:srgbClr val="007A37"/>
                </a:solidFill>
              </a:rPr>
              <a:t> suport);</a:t>
            </a:r>
          </a:p>
          <a:p>
            <a:pPr marL="457200" lvl="0" indent="-317500" algn="just">
              <a:buClr>
                <a:srgbClr val="007A37"/>
              </a:buClr>
              <a:buSzPts val="1400"/>
              <a:buFont typeface="Arial"/>
              <a:buChar char="●"/>
            </a:pPr>
            <a:r>
              <a:rPr lang="pl-PL" dirty="0" err="1">
                <a:solidFill>
                  <a:srgbClr val="007A37"/>
                </a:solidFill>
              </a:rPr>
              <a:t>is</a:t>
            </a:r>
            <a:r>
              <a:rPr lang="pl-PL" dirty="0">
                <a:solidFill>
                  <a:srgbClr val="007A37"/>
                </a:solidFill>
              </a:rPr>
              <a:t> </a:t>
            </a:r>
            <a:r>
              <a:rPr lang="pl-PL" dirty="0" err="1">
                <a:solidFill>
                  <a:srgbClr val="007A37"/>
                </a:solidFill>
              </a:rPr>
              <a:t>responsible</a:t>
            </a:r>
            <a:r>
              <a:rPr lang="pl-PL" dirty="0">
                <a:solidFill>
                  <a:srgbClr val="007A37"/>
                </a:solidFill>
              </a:rPr>
              <a:t> for controling the minimum </a:t>
            </a:r>
            <a:r>
              <a:rPr lang="pl-PL" dirty="0" err="1">
                <a:solidFill>
                  <a:srgbClr val="007A37"/>
                </a:solidFill>
              </a:rPr>
              <a:t>number</a:t>
            </a:r>
            <a:r>
              <a:rPr lang="pl-PL" dirty="0">
                <a:solidFill>
                  <a:srgbClr val="007A37"/>
                </a:solidFill>
              </a:rPr>
              <a:t> of BIP </a:t>
            </a:r>
            <a:r>
              <a:rPr lang="pl-PL" dirty="0" err="1">
                <a:solidFill>
                  <a:srgbClr val="007A37"/>
                </a:solidFill>
              </a:rPr>
              <a:t>applicants</a:t>
            </a:r>
            <a:r>
              <a:rPr lang="pl-PL" dirty="0">
                <a:solidFill>
                  <a:srgbClr val="007A37"/>
                </a:solidFill>
              </a:rPr>
              <a:t> </a:t>
            </a:r>
            <a:r>
              <a:rPr lang="pl-PL" dirty="0" err="1">
                <a:solidFill>
                  <a:srgbClr val="007A37"/>
                </a:solidFill>
              </a:rPr>
              <a:t>registered</a:t>
            </a:r>
            <a:r>
              <a:rPr lang="pl-PL" dirty="0">
                <a:solidFill>
                  <a:srgbClr val="007A37"/>
                </a:solidFill>
              </a:rPr>
              <a:t> in </a:t>
            </a:r>
            <a:r>
              <a:rPr lang="pl-PL" dirty="0" err="1">
                <a:solidFill>
                  <a:srgbClr val="007A37"/>
                </a:solidFill>
              </a:rPr>
              <a:t>Beneficiary</a:t>
            </a:r>
            <a:r>
              <a:rPr lang="pl-PL" dirty="0">
                <a:solidFill>
                  <a:srgbClr val="007A37"/>
                </a:solidFill>
              </a:rPr>
              <a:t> Module;</a:t>
            </a:r>
          </a:p>
          <a:p>
            <a:pPr marL="457200" lvl="0" indent="-317500" algn="just">
              <a:buClr>
                <a:srgbClr val="007A37"/>
              </a:buClr>
              <a:buSzPts val="1400"/>
              <a:buFont typeface="Arial"/>
              <a:buChar char="●"/>
            </a:pPr>
            <a:r>
              <a:rPr lang="pl-PL" dirty="0" err="1">
                <a:solidFill>
                  <a:srgbClr val="007A37"/>
                </a:solidFill>
              </a:rPr>
              <a:t>is</a:t>
            </a:r>
            <a:r>
              <a:rPr lang="pl-PL" dirty="0">
                <a:solidFill>
                  <a:srgbClr val="007A37"/>
                </a:solidFill>
              </a:rPr>
              <a:t> </a:t>
            </a:r>
            <a:r>
              <a:rPr lang="pl-PL" dirty="0" err="1">
                <a:solidFill>
                  <a:srgbClr val="007A37"/>
                </a:solidFill>
              </a:rPr>
              <a:t>responsible</a:t>
            </a:r>
            <a:r>
              <a:rPr lang="pl-PL" dirty="0">
                <a:solidFill>
                  <a:srgbClr val="007A37"/>
                </a:solidFill>
              </a:rPr>
              <a:t> for </a:t>
            </a:r>
            <a:r>
              <a:rPr lang="pl-PL" dirty="0" err="1">
                <a:solidFill>
                  <a:srgbClr val="007A37"/>
                </a:solidFill>
              </a:rPr>
              <a:t>sharing</a:t>
            </a:r>
            <a:r>
              <a:rPr lang="pl-PL" dirty="0">
                <a:solidFill>
                  <a:srgbClr val="007A37"/>
                </a:solidFill>
              </a:rPr>
              <a:t> the </a:t>
            </a:r>
            <a:r>
              <a:rPr lang="pl-PL" dirty="0" err="1">
                <a:solidFill>
                  <a:srgbClr val="007A37"/>
                </a:solidFill>
              </a:rPr>
              <a:t>Organizational</a:t>
            </a:r>
            <a:r>
              <a:rPr lang="pl-PL" dirty="0">
                <a:solidFill>
                  <a:srgbClr val="007A37"/>
                </a:solidFill>
              </a:rPr>
              <a:t> </a:t>
            </a:r>
            <a:r>
              <a:rPr lang="pl-PL" dirty="0" err="1">
                <a:solidFill>
                  <a:srgbClr val="007A37"/>
                </a:solidFill>
              </a:rPr>
              <a:t>Support</a:t>
            </a:r>
            <a:r>
              <a:rPr lang="pl-PL" dirty="0">
                <a:solidFill>
                  <a:srgbClr val="007A37"/>
                </a:solidFill>
              </a:rPr>
              <a:t> </a:t>
            </a:r>
            <a:r>
              <a:rPr lang="pl-PL" dirty="0" err="1">
                <a:solidFill>
                  <a:srgbClr val="007A37"/>
                </a:solidFill>
              </a:rPr>
              <a:t>money</a:t>
            </a:r>
            <a:r>
              <a:rPr lang="pl-PL" dirty="0">
                <a:solidFill>
                  <a:srgbClr val="007A37"/>
                </a:solidFill>
              </a:rPr>
              <a:t> with the </a:t>
            </a:r>
            <a:r>
              <a:rPr lang="pl-PL" dirty="0" err="1">
                <a:solidFill>
                  <a:srgbClr val="007A37"/>
                </a:solidFill>
              </a:rPr>
              <a:t>Scientific</a:t>
            </a:r>
            <a:r>
              <a:rPr lang="pl-PL" dirty="0">
                <a:solidFill>
                  <a:srgbClr val="007A37"/>
                </a:solidFill>
              </a:rPr>
              <a:t> </a:t>
            </a:r>
            <a:r>
              <a:rPr lang="pl-PL" dirty="0" err="1">
                <a:solidFill>
                  <a:srgbClr val="007A37"/>
                </a:solidFill>
              </a:rPr>
              <a:t>coordinator</a:t>
            </a:r>
            <a:r>
              <a:rPr lang="pl-PL" dirty="0">
                <a:solidFill>
                  <a:srgbClr val="007A37"/>
                </a:solidFill>
              </a:rPr>
              <a:t>/host University;</a:t>
            </a:r>
          </a:p>
          <a:p>
            <a:pPr marL="457200" lvl="0" indent="-317500" algn="just">
              <a:buClr>
                <a:srgbClr val="007A37"/>
              </a:buClr>
              <a:buSzPts val="1400"/>
              <a:buFont typeface="Arial"/>
              <a:buChar char="●"/>
            </a:pPr>
            <a:r>
              <a:rPr lang="pl-PL" dirty="0" err="1">
                <a:solidFill>
                  <a:srgbClr val="007A37"/>
                </a:solidFill>
              </a:rPr>
              <a:t>is</a:t>
            </a:r>
            <a:r>
              <a:rPr lang="pl-PL" dirty="0">
                <a:solidFill>
                  <a:srgbClr val="007A37"/>
                </a:solidFill>
              </a:rPr>
              <a:t> </a:t>
            </a:r>
            <a:r>
              <a:rPr lang="pl-PL" dirty="0" err="1">
                <a:solidFill>
                  <a:srgbClr val="007A37"/>
                </a:solidFill>
              </a:rPr>
              <a:t>responsible</a:t>
            </a:r>
            <a:r>
              <a:rPr lang="pl-PL" dirty="0">
                <a:solidFill>
                  <a:srgbClr val="007A37"/>
                </a:solidFill>
              </a:rPr>
              <a:t> for </a:t>
            </a:r>
            <a:r>
              <a:rPr lang="pl-PL" dirty="0" err="1">
                <a:solidFill>
                  <a:srgbClr val="007A37"/>
                </a:solidFill>
              </a:rPr>
              <a:t>reporting</a:t>
            </a:r>
            <a:r>
              <a:rPr lang="pl-PL" dirty="0">
                <a:solidFill>
                  <a:srgbClr val="007A37"/>
                </a:solidFill>
              </a:rPr>
              <a:t> BIP in the interim and </a:t>
            </a:r>
            <a:r>
              <a:rPr lang="pl-PL" dirty="0" err="1">
                <a:solidFill>
                  <a:srgbClr val="007A37"/>
                </a:solidFill>
              </a:rPr>
              <a:t>final</a:t>
            </a:r>
            <a:r>
              <a:rPr lang="pl-PL" dirty="0">
                <a:solidFill>
                  <a:srgbClr val="007A37"/>
                </a:solidFill>
              </a:rPr>
              <a:t> report.</a:t>
            </a:r>
            <a:endParaRPr lang="pl-PL" sz="1400" dirty="0">
              <a:solidFill>
                <a:srgbClr val="007A37"/>
              </a:solidFill>
            </a:endParaRPr>
          </a:p>
          <a:p>
            <a:pPr lvl="0"/>
            <a:endParaRPr lang="en-US" dirty="0">
              <a:solidFill>
                <a:srgbClr val="007A37"/>
              </a:solidFill>
            </a:endParaRPr>
          </a:p>
          <a:p>
            <a:pPr lvl="0"/>
            <a:endParaRPr lang="pl-PL" dirty="0">
              <a:solidFill>
                <a:srgbClr val="007A37"/>
              </a:solidFill>
            </a:endParaRPr>
          </a:p>
          <a:p>
            <a:pPr lvl="0"/>
            <a:endParaRPr lang="pl-PL" dirty="0">
              <a:solidFill>
                <a:srgbClr val="007A37"/>
              </a:solidFill>
            </a:endParaRPr>
          </a:p>
          <a:p>
            <a:pPr lvl="0"/>
            <a:endParaRPr lang="pl-PL" dirty="0">
              <a:solidFill>
                <a:srgbClr val="007A37"/>
              </a:solidFill>
            </a:endParaRPr>
          </a:p>
          <a:p>
            <a:pPr lvl="0"/>
            <a:endParaRPr lang="pl-PL" dirty="0">
              <a:solidFill>
                <a:srgbClr val="007A37"/>
              </a:solidFill>
            </a:endParaRPr>
          </a:p>
          <a:p>
            <a:pPr lvl="0"/>
            <a:endParaRPr lang="pl-PL" dirty="0">
              <a:solidFill>
                <a:srgbClr val="007A37"/>
              </a:solidFill>
            </a:endParaRPr>
          </a:p>
          <a:p>
            <a:pPr lvl="0"/>
            <a:endParaRPr lang="pl-PL" dirty="0">
              <a:solidFill>
                <a:srgbClr val="007A37"/>
              </a:solidFill>
            </a:endParaRPr>
          </a:p>
          <a:p>
            <a:pPr lvl="0"/>
            <a:endParaRPr lang="en-US" dirty="0">
              <a:solidFill>
                <a:srgbClr val="007A37"/>
              </a:solidFill>
            </a:endParaRPr>
          </a:p>
          <a:p>
            <a:pPr marL="457200" lvl="0" indent="-317500" algn="just">
              <a:buClr>
                <a:srgbClr val="007A37"/>
              </a:buClr>
              <a:buSzPts val="1400"/>
              <a:buFont typeface="Arial"/>
              <a:buChar char="●"/>
            </a:pPr>
            <a:endParaRPr lang="pl-PL" dirty="0"/>
          </a:p>
        </p:txBody>
      </p:sp>
    </p:spTree>
    <p:extLst>
      <p:ext uri="{BB962C8B-B14F-4D97-AF65-F5344CB8AC3E}">
        <p14:creationId xmlns:p14="http://schemas.microsoft.com/office/powerpoint/2010/main" val="39428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457200" y="490901"/>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pl-PL" sz="1800" b="1" dirty="0" err="1">
                <a:solidFill>
                  <a:srgbClr val="FF0000"/>
                </a:solidFill>
              </a:rPr>
              <a:t>BIPs</a:t>
            </a:r>
            <a:r>
              <a:rPr lang="pl-PL" sz="1800" b="1" dirty="0">
                <a:solidFill>
                  <a:srgbClr val="FF0000"/>
                </a:solidFill>
              </a:rPr>
              <a:t> – </a:t>
            </a:r>
            <a:r>
              <a:rPr lang="pl-PL" sz="1800" b="1" dirty="0" err="1">
                <a:solidFill>
                  <a:srgbClr val="FF0000"/>
                </a:solidFill>
              </a:rPr>
              <a:t>involvement</a:t>
            </a:r>
            <a:r>
              <a:rPr lang="pl-PL" sz="1800" b="1" dirty="0">
                <a:solidFill>
                  <a:srgbClr val="FF0000"/>
                </a:solidFill>
              </a:rPr>
              <a:t> of </a:t>
            </a:r>
            <a:r>
              <a:rPr lang="pl-PL" sz="1800" b="1" dirty="0" err="1">
                <a:solidFill>
                  <a:srgbClr val="FF0000"/>
                </a:solidFill>
              </a:rPr>
              <a:t>all</a:t>
            </a:r>
            <a:r>
              <a:rPr lang="pl-PL" sz="1800" b="1" dirty="0">
                <a:solidFill>
                  <a:srgbClr val="FF0000"/>
                </a:solidFill>
              </a:rPr>
              <a:t> EU GREEN </a:t>
            </a:r>
            <a:r>
              <a:rPr lang="pl-PL" sz="1800" b="1" dirty="0" err="1">
                <a:solidFill>
                  <a:srgbClr val="FF0000"/>
                </a:solidFill>
              </a:rPr>
              <a:t>universities</a:t>
            </a:r>
            <a:r>
              <a:rPr lang="pl-PL" sz="1800" b="1" dirty="0">
                <a:solidFill>
                  <a:srgbClr val="FF0000"/>
                </a:solidFill>
              </a:rPr>
              <a:t> </a:t>
            </a:r>
            <a:br>
              <a:rPr lang="pl-PL" sz="1800" b="1" dirty="0">
                <a:solidFill>
                  <a:srgbClr val="FF0000"/>
                </a:solidFill>
              </a:rPr>
            </a:br>
            <a:r>
              <a:rPr lang="pl-PL" sz="1800" dirty="0">
                <a:solidFill>
                  <a:srgbClr val="FF0000"/>
                </a:solidFill>
              </a:rPr>
              <a:t>(</a:t>
            </a:r>
            <a:r>
              <a:rPr lang="pl-PL" sz="1800" dirty="0" err="1">
                <a:solidFill>
                  <a:srgbClr val="FF0000"/>
                </a:solidFill>
              </a:rPr>
              <a:t>example</a:t>
            </a:r>
            <a:r>
              <a:rPr lang="pl-PL" sz="1800" dirty="0">
                <a:solidFill>
                  <a:srgbClr val="FF0000"/>
                </a:solidFill>
              </a:rPr>
              <a:t> of the BIP </a:t>
            </a:r>
            <a:r>
              <a:rPr lang="pl-PL" sz="1800" dirty="0" err="1">
                <a:solidFill>
                  <a:srgbClr val="FF0000"/>
                </a:solidFill>
              </a:rPr>
              <a:t>Statistics</a:t>
            </a:r>
            <a:r>
              <a:rPr lang="pl-PL" sz="1800" dirty="0">
                <a:solidFill>
                  <a:srgbClr val="FF0000"/>
                </a:solidFill>
              </a:rPr>
              <a:t> for Management)</a:t>
            </a:r>
            <a:endParaRPr lang="it-IT" sz="1800" dirty="0">
              <a:solidFill>
                <a:srgbClr val="FF0000"/>
              </a:solidFill>
            </a:endParaRPr>
          </a:p>
        </p:txBody>
      </p:sp>
      <p:sp>
        <p:nvSpPr>
          <p:cNvPr id="6" name="Triangolo 5">
            <a:extLst>
              <a:ext uri="{FF2B5EF4-FFF2-40B4-BE49-F238E27FC236}">
                <a16:creationId xmlns:a16="http://schemas.microsoft.com/office/drawing/2014/main" id="{1039A42B-E32B-5D33-84A3-704BA4D2C880}"/>
              </a:ext>
            </a:extLst>
          </p:cNvPr>
          <p:cNvSpPr/>
          <p:nvPr/>
        </p:nvSpPr>
        <p:spPr>
          <a:xfrm>
            <a:off x="1819700" y="1384396"/>
            <a:ext cx="6132394" cy="2620369"/>
          </a:xfrm>
          <a:prstGeom prst="triangle">
            <a:avLst>
              <a:gd name="adj" fmla="val 4985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it-IT"/>
          </a:p>
        </p:txBody>
      </p:sp>
      <p:graphicFrame>
        <p:nvGraphicFramePr>
          <p:cNvPr id="3" name="Diagramma 2">
            <a:extLst>
              <a:ext uri="{FF2B5EF4-FFF2-40B4-BE49-F238E27FC236}">
                <a16:creationId xmlns:a16="http://schemas.microsoft.com/office/drawing/2014/main" id="{55EC2161-5AB7-0A71-1937-A131D97AF100}"/>
              </a:ext>
            </a:extLst>
          </p:cNvPr>
          <p:cNvGraphicFramePr/>
          <p:nvPr>
            <p:extLst>
              <p:ext uri="{D42A27DB-BD31-4B8C-83A1-F6EECF244321}">
                <p14:modId xmlns:p14="http://schemas.microsoft.com/office/powerpoint/2010/main" val="1171544805"/>
              </p:ext>
            </p:extLst>
          </p:nvPr>
        </p:nvGraphicFramePr>
        <p:xfrm>
          <a:off x="54589" y="852211"/>
          <a:ext cx="752446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arentesi graffa chiusa 1">
            <a:extLst>
              <a:ext uri="{FF2B5EF4-FFF2-40B4-BE49-F238E27FC236}">
                <a16:creationId xmlns:a16="http://schemas.microsoft.com/office/drawing/2014/main" id="{66E90EAF-5C5D-7FC0-A1DD-FDE1A1CE5B72}"/>
              </a:ext>
            </a:extLst>
          </p:cNvPr>
          <p:cNvSpPr/>
          <p:nvPr/>
        </p:nvSpPr>
        <p:spPr>
          <a:xfrm>
            <a:off x="7583604" y="2589949"/>
            <a:ext cx="477671" cy="12223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CasellaDiTesto 4">
            <a:extLst>
              <a:ext uri="{FF2B5EF4-FFF2-40B4-BE49-F238E27FC236}">
                <a16:creationId xmlns:a16="http://schemas.microsoft.com/office/drawing/2014/main" id="{C9F05F52-593F-4E82-482E-7385D71098C5}"/>
              </a:ext>
            </a:extLst>
          </p:cNvPr>
          <p:cNvSpPr txBox="1"/>
          <p:nvPr/>
        </p:nvSpPr>
        <p:spPr>
          <a:xfrm>
            <a:off x="7842911" y="2818132"/>
            <a:ext cx="1255598" cy="553998"/>
          </a:xfrm>
          <a:prstGeom prst="rect">
            <a:avLst/>
          </a:prstGeom>
          <a:noFill/>
        </p:spPr>
        <p:txBody>
          <a:bodyPr wrap="square" rtlCol="0">
            <a:spAutoFit/>
          </a:bodyPr>
          <a:lstStyle/>
          <a:p>
            <a:pPr algn="ctr"/>
            <a:r>
              <a:rPr lang="it-IT" sz="1000" b="1" dirty="0"/>
              <a:t>The SUM </a:t>
            </a:r>
            <a:r>
              <a:rPr lang="pl-PL" sz="1000" b="1" dirty="0" err="1"/>
              <a:t>should</a:t>
            </a:r>
            <a:r>
              <a:rPr lang="it-IT" sz="1000" b="1" dirty="0"/>
              <a:t> be 9</a:t>
            </a:r>
          </a:p>
          <a:p>
            <a:pPr algn="ctr"/>
            <a:r>
              <a:rPr lang="it-IT" sz="1000" b="1" dirty="0"/>
              <a:t>(EU GREEN </a:t>
            </a:r>
            <a:r>
              <a:rPr lang="it-IT" sz="1000" b="1" dirty="0" err="1"/>
              <a:t>HEIs</a:t>
            </a:r>
            <a:r>
              <a:rPr lang="it-IT" sz="1000" b="1" dirty="0"/>
              <a:t>)</a:t>
            </a:r>
          </a:p>
        </p:txBody>
      </p:sp>
      <p:pic>
        <p:nvPicPr>
          <p:cNvPr id="8" name="Immagine 7" descr="Immagine che contiene testo, Carattere, logo, simbolo&#10;&#10;Descrizione generata automaticamente">
            <a:extLst>
              <a:ext uri="{FF2B5EF4-FFF2-40B4-BE49-F238E27FC236}">
                <a16:creationId xmlns:a16="http://schemas.microsoft.com/office/drawing/2014/main" id="{C26E8E9C-9332-F383-3589-85FDF7982EAE}"/>
              </a:ext>
            </a:extLst>
          </p:cNvPr>
          <p:cNvPicPr>
            <a:picLocks noChangeAspect="1"/>
          </p:cNvPicPr>
          <p:nvPr/>
        </p:nvPicPr>
        <p:blipFill rotWithShape="1">
          <a:blip r:embed="rId8"/>
          <a:srcRect r="16249"/>
          <a:stretch/>
        </p:blipFill>
        <p:spPr>
          <a:xfrm>
            <a:off x="5258936" y="2058322"/>
            <a:ext cx="1665028" cy="362270"/>
          </a:xfrm>
          <a:prstGeom prst="rect">
            <a:avLst/>
          </a:prstGeom>
        </p:spPr>
      </p:pic>
      <p:pic>
        <p:nvPicPr>
          <p:cNvPr id="9" name="Immagine 8" descr="Immagine che contiene testo, Carattere, logo, simbolo&#10;&#10;Descrizione generata automaticamente">
            <a:extLst>
              <a:ext uri="{FF2B5EF4-FFF2-40B4-BE49-F238E27FC236}">
                <a16:creationId xmlns:a16="http://schemas.microsoft.com/office/drawing/2014/main" id="{453862ED-F1EA-05B2-E410-CB7400B47A33}"/>
              </a:ext>
            </a:extLst>
          </p:cNvPr>
          <p:cNvPicPr>
            <a:picLocks noChangeAspect="1"/>
          </p:cNvPicPr>
          <p:nvPr/>
        </p:nvPicPr>
        <p:blipFill rotWithShape="1">
          <a:blip r:embed="rId8"/>
          <a:srcRect r="16249"/>
          <a:stretch/>
        </p:blipFill>
        <p:spPr>
          <a:xfrm>
            <a:off x="2782737" y="2827230"/>
            <a:ext cx="635981" cy="138374"/>
          </a:xfrm>
          <a:prstGeom prst="rect">
            <a:avLst/>
          </a:prstGeom>
        </p:spPr>
      </p:pic>
      <p:pic>
        <p:nvPicPr>
          <p:cNvPr id="11" name="Immagine 10" descr="Immagine che contiene Elementi grafici, Carattere, logo, design&#10;&#10;Descrizione generata automaticamente">
            <a:extLst>
              <a:ext uri="{FF2B5EF4-FFF2-40B4-BE49-F238E27FC236}">
                <a16:creationId xmlns:a16="http://schemas.microsoft.com/office/drawing/2014/main" id="{58968B1C-70F1-321D-9FE2-69A5FB33CA5E}"/>
              </a:ext>
            </a:extLst>
          </p:cNvPr>
          <p:cNvPicPr>
            <a:picLocks noChangeAspect="1"/>
          </p:cNvPicPr>
          <p:nvPr/>
        </p:nvPicPr>
        <p:blipFill>
          <a:blip r:embed="rId9"/>
          <a:stretch>
            <a:fillRect/>
          </a:stretch>
        </p:blipFill>
        <p:spPr>
          <a:xfrm>
            <a:off x="4575372" y="2803862"/>
            <a:ext cx="565538" cy="177686"/>
          </a:xfrm>
          <a:prstGeom prst="rect">
            <a:avLst/>
          </a:prstGeom>
        </p:spPr>
      </p:pic>
      <p:pic>
        <p:nvPicPr>
          <p:cNvPr id="17" name="Immagine 16" descr="Immagine che contiene testo, Carattere, Elementi grafici, poster&#10;&#10;Descrizione generata automaticamente">
            <a:extLst>
              <a:ext uri="{FF2B5EF4-FFF2-40B4-BE49-F238E27FC236}">
                <a16:creationId xmlns:a16="http://schemas.microsoft.com/office/drawing/2014/main" id="{51BC9088-37A7-6610-4E89-4D60FA86D720}"/>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6454733" y="2716041"/>
            <a:ext cx="370439" cy="336339"/>
          </a:xfrm>
          <a:prstGeom prst="rect">
            <a:avLst/>
          </a:prstGeom>
        </p:spPr>
      </p:pic>
      <p:pic>
        <p:nvPicPr>
          <p:cNvPr id="19" name="Immagine 18" descr="Immagine che contiene Elementi grafici, Carattere, logo, simbolo&#10;&#10;Descrizione generata automaticamente">
            <a:extLst>
              <a:ext uri="{FF2B5EF4-FFF2-40B4-BE49-F238E27FC236}">
                <a16:creationId xmlns:a16="http://schemas.microsoft.com/office/drawing/2014/main" id="{170C2565-44D2-36A3-4A12-CF0D3E3CE34D}"/>
              </a:ext>
            </a:extLst>
          </p:cNvPr>
          <p:cNvPicPr>
            <a:picLocks noChangeAspect="1"/>
          </p:cNvPicPr>
          <p:nvPr/>
        </p:nvPicPr>
        <p:blipFill>
          <a:blip r:embed="rId11"/>
          <a:stretch>
            <a:fillRect/>
          </a:stretch>
        </p:blipFill>
        <p:spPr>
          <a:xfrm>
            <a:off x="5002334" y="3415495"/>
            <a:ext cx="596516" cy="177686"/>
          </a:xfrm>
          <a:prstGeom prst="rect">
            <a:avLst/>
          </a:prstGeom>
        </p:spPr>
      </p:pic>
      <p:pic>
        <p:nvPicPr>
          <p:cNvPr id="21" name="Immagine 20" descr="Immagine che contiene Elementi grafici, arte, grafica, design&#10;&#10;Descrizione generata automaticamente">
            <a:extLst>
              <a:ext uri="{FF2B5EF4-FFF2-40B4-BE49-F238E27FC236}">
                <a16:creationId xmlns:a16="http://schemas.microsoft.com/office/drawing/2014/main" id="{04F3B6C5-D682-3B33-1001-BC425190882D}"/>
              </a:ext>
            </a:extLst>
          </p:cNvPr>
          <p:cNvPicPr>
            <a:picLocks noChangeAspect="1"/>
          </p:cNvPicPr>
          <p:nvPr/>
        </p:nvPicPr>
        <p:blipFill>
          <a:blip r:embed="rId12"/>
          <a:stretch>
            <a:fillRect/>
          </a:stretch>
        </p:blipFill>
        <p:spPr>
          <a:xfrm>
            <a:off x="4221164" y="3438569"/>
            <a:ext cx="411179" cy="171057"/>
          </a:xfrm>
          <a:prstGeom prst="rect">
            <a:avLst/>
          </a:prstGeom>
        </p:spPr>
      </p:pic>
      <p:pic>
        <p:nvPicPr>
          <p:cNvPr id="23" name="Immagine 22" descr="Immagine che contiene emblema, logo, simbolo, Marchio&#10;&#10;Descrizione generata automaticamente">
            <a:extLst>
              <a:ext uri="{FF2B5EF4-FFF2-40B4-BE49-F238E27FC236}">
                <a16:creationId xmlns:a16="http://schemas.microsoft.com/office/drawing/2014/main" id="{6F80648F-477D-BC14-36A9-0BD42A7BB1BF}"/>
              </a:ext>
            </a:extLst>
          </p:cNvPr>
          <p:cNvPicPr>
            <a:picLocks noChangeAspect="1"/>
          </p:cNvPicPr>
          <p:nvPr/>
        </p:nvPicPr>
        <p:blipFill>
          <a:blip r:embed="rId13"/>
          <a:stretch>
            <a:fillRect/>
          </a:stretch>
        </p:blipFill>
        <p:spPr>
          <a:xfrm>
            <a:off x="6017918" y="3338878"/>
            <a:ext cx="370438" cy="370438"/>
          </a:xfrm>
          <a:prstGeom prst="rect">
            <a:avLst/>
          </a:prstGeom>
        </p:spPr>
      </p:pic>
      <p:pic>
        <p:nvPicPr>
          <p:cNvPr id="25" name="Immagine 24" descr="Immagine che contiene testo, Carattere, Elementi grafici, grafica&#10;&#10;Descrizione generata automaticamente">
            <a:extLst>
              <a:ext uri="{FF2B5EF4-FFF2-40B4-BE49-F238E27FC236}">
                <a16:creationId xmlns:a16="http://schemas.microsoft.com/office/drawing/2014/main" id="{1AAB5A7C-B697-0DDF-D59D-BD79A91DB0A2}"/>
              </a:ext>
            </a:extLst>
          </p:cNvPr>
          <p:cNvPicPr>
            <a:picLocks noChangeAspect="1"/>
          </p:cNvPicPr>
          <p:nvPr/>
        </p:nvPicPr>
        <p:blipFill>
          <a:blip r:embed="rId14"/>
          <a:stretch>
            <a:fillRect/>
          </a:stretch>
        </p:blipFill>
        <p:spPr>
          <a:xfrm>
            <a:off x="3407153" y="3320716"/>
            <a:ext cx="227701" cy="388600"/>
          </a:xfrm>
          <a:prstGeom prst="rect">
            <a:avLst/>
          </a:prstGeom>
        </p:spPr>
      </p:pic>
      <p:pic>
        <p:nvPicPr>
          <p:cNvPr id="27" name="Immagine 26" descr="Immagine che contiene testo, Carattere, logo, Elementi grafici&#10;&#10;Descrizione generata automaticamente">
            <a:extLst>
              <a:ext uri="{FF2B5EF4-FFF2-40B4-BE49-F238E27FC236}">
                <a16:creationId xmlns:a16="http://schemas.microsoft.com/office/drawing/2014/main" id="{C847C451-435F-DBCA-F791-E7AD2E671201}"/>
              </a:ext>
            </a:extLst>
          </p:cNvPr>
          <p:cNvPicPr>
            <a:picLocks noChangeAspect="1"/>
          </p:cNvPicPr>
          <p:nvPr/>
        </p:nvPicPr>
        <p:blipFill>
          <a:blip r:embed="rId15"/>
          <a:stretch>
            <a:fillRect/>
          </a:stretch>
        </p:blipFill>
        <p:spPr>
          <a:xfrm>
            <a:off x="6791735" y="3406125"/>
            <a:ext cx="590422" cy="223048"/>
          </a:xfrm>
          <a:prstGeom prst="rect">
            <a:avLst/>
          </a:prstGeom>
        </p:spPr>
      </p:pic>
      <p:pic>
        <p:nvPicPr>
          <p:cNvPr id="29" name="Immagine 28" descr="Immagine che contiene testo, Viso umano, Carattere, Elementi grafici&#10;&#10;Descrizione generata automaticamente">
            <a:extLst>
              <a:ext uri="{FF2B5EF4-FFF2-40B4-BE49-F238E27FC236}">
                <a16:creationId xmlns:a16="http://schemas.microsoft.com/office/drawing/2014/main" id="{DE55ED27-7E90-57B5-AD53-BD3F3525A42D}"/>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344540" y="3434020"/>
            <a:ext cx="636698" cy="2200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0FA3DD3C-5B86-41CB-A8EA-FEBCBB39380A}"/>
              </a:ext>
            </a:extLst>
          </p:cNvPr>
          <p:cNvSpPr txBox="1"/>
          <p:nvPr/>
        </p:nvSpPr>
        <p:spPr>
          <a:xfrm>
            <a:off x="483719" y="632853"/>
            <a:ext cx="7733454" cy="307777"/>
          </a:xfrm>
          <a:prstGeom prst="rect">
            <a:avLst/>
          </a:prstGeom>
          <a:noFill/>
        </p:spPr>
        <p:txBody>
          <a:bodyPr wrap="square">
            <a:spAutoFit/>
          </a:bodyPr>
          <a:lstStyle/>
          <a:p>
            <a:pPr algn="ctr"/>
            <a:r>
              <a:rPr lang="pl-PL" b="1" dirty="0">
                <a:solidFill>
                  <a:srgbClr val="FF0000"/>
                </a:solidFill>
              </a:rPr>
              <a:t>       </a:t>
            </a:r>
            <a:r>
              <a:rPr lang="en-US" b="1" u="sng" dirty="0">
                <a:solidFill>
                  <a:srgbClr val="FF0000"/>
                </a:solidFill>
              </a:rPr>
              <a:t>BIP</a:t>
            </a:r>
            <a:r>
              <a:rPr lang="pl-PL" b="1" u="sng" dirty="0">
                <a:solidFill>
                  <a:srgbClr val="FF0000"/>
                </a:solidFill>
              </a:rPr>
              <a:t>s </a:t>
            </a:r>
            <a:r>
              <a:rPr lang="pl-PL" b="1" u="sng" dirty="0" err="1">
                <a:solidFill>
                  <a:srgbClr val="FF0000"/>
                </a:solidFill>
              </a:rPr>
              <a:t>selected</a:t>
            </a:r>
            <a:r>
              <a:rPr lang="pl-PL" b="1" u="sng" dirty="0">
                <a:solidFill>
                  <a:srgbClr val="FF0000"/>
                </a:solidFill>
              </a:rPr>
              <a:t> in 1st EU GREEN CALL for </a:t>
            </a:r>
            <a:r>
              <a:rPr lang="pl-PL" b="1" u="sng" dirty="0" err="1">
                <a:solidFill>
                  <a:srgbClr val="FF0000"/>
                </a:solidFill>
              </a:rPr>
              <a:t>BIPs</a:t>
            </a:r>
            <a:endParaRPr lang="pl-PL" dirty="0">
              <a:solidFill>
                <a:srgbClr val="FF0000"/>
              </a:solidFill>
            </a:endParaRPr>
          </a:p>
        </p:txBody>
      </p:sp>
      <p:graphicFrame>
        <p:nvGraphicFramePr>
          <p:cNvPr id="6" name="Tabela 1">
            <a:extLst>
              <a:ext uri="{FF2B5EF4-FFF2-40B4-BE49-F238E27FC236}">
                <a16:creationId xmlns:a16="http://schemas.microsoft.com/office/drawing/2014/main" id="{218F7E85-9963-4D93-A6B8-781333FC3BC5}"/>
              </a:ext>
            </a:extLst>
          </p:cNvPr>
          <p:cNvGraphicFramePr>
            <a:graphicFrameLocks noGrp="1"/>
          </p:cNvGraphicFramePr>
          <p:nvPr>
            <p:extLst>
              <p:ext uri="{D42A27DB-BD31-4B8C-83A1-F6EECF244321}">
                <p14:modId xmlns:p14="http://schemas.microsoft.com/office/powerpoint/2010/main" val="1115044428"/>
              </p:ext>
            </p:extLst>
          </p:nvPr>
        </p:nvGraphicFramePr>
        <p:xfrm>
          <a:off x="0" y="1228100"/>
          <a:ext cx="9144000" cy="3423585"/>
        </p:xfrm>
        <a:graphic>
          <a:graphicData uri="http://schemas.openxmlformats.org/drawingml/2006/table">
            <a:tbl>
              <a:tblPr firstRow="1" firstCol="1" bandRow="1"/>
              <a:tblGrid>
                <a:gridCol w="5086066">
                  <a:extLst>
                    <a:ext uri="{9D8B030D-6E8A-4147-A177-3AD203B41FA5}">
                      <a16:colId xmlns:a16="http://schemas.microsoft.com/office/drawing/2014/main" val="2412408629"/>
                    </a:ext>
                  </a:extLst>
                </a:gridCol>
                <a:gridCol w="996286">
                  <a:extLst>
                    <a:ext uri="{9D8B030D-6E8A-4147-A177-3AD203B41FA5}">
                      <a16:colId xmlns:a16="http://schemas.microsoft.com/office/drawing/2014/main" val="2872420668"/>
                    </a:ext>
                  </a:extLst>
                </a:gridCol>
                <a:gridCol w="1044422">
                  <a:extLst>
                    <a:ext uri="{9D8B030D-6E8A-4147-A177-3AD203B41FA5}">
                      <a16:colId xmlns:a16="http://schemas.microsoft.com/office/drawing/2014/main" val="3978315041"/>
                    </a:ext>
                  </a:extLst>
                </a:gridCol>
                <a:gridCol w="2017226">
                  <a:extLst>
                    <a:ext uri="{9D8B030D-6E8A-4147-A177-3AD203B41FA5}">
                      <a16:colId xmlns:a16="http://schemas.microsoft.com/office/drawing/2014/main" val="3183302787"/>
                    </a:ext>
                  </a:extLst>
                </a:gridCol>
              </a:tblGrid>
              <a:tr h="421022">
                <a:tc>
                  <a:txBody>
                    <a:bodyPr/>
                    <a:lstStyle/>
                    <a:p>
                      <a:pPr algn="ctr">
                        <a:spcAft>
                          <a:spcPts val="0"/>
                        </a:spcAft>
                      </a:pPr>
                      <a:r>
                        <a:rPr lang="en-US" sz="900" b="1" i="0" u="none" strike="noStrike" cap="none" dirty="0">
                          <a:solidFill>
                            <a:srgbClr val="007A37"/>
                          </a:solidFill>
                          <a:latin typeface="Arial"/>
                          <a:cs typeface="Arial"/>
                          <a:sym typeface="Arial"/>
                        </a:rPr>
                        <a:t>APPROVED BIPs</a:t>
                      </a:r>
                      <a:endParaRPr lang="pl-PL" sz="900" b="1" i="0" u="none" strike="noStrike" cap="none" dirty="0">
                        <a:solidFill>
                          <a:srgbClr val="007A37"/>
                        </a:solidFill>
                        <a:latin typeface="Arial"/>
                        <a:ea typeface="Times New Roman" panose="02020603050405020304" pitchFamily="18" charset="0"/>
                        <a:cs typeface="Arial"/>
                        <a:sym typeface="Arial"/>
                      </a:endParaRPr>
                    </a:p>
                  </a:txBody>
                  <a:tcPr marL="61551" marR="61551" marT="0" marB="0" anchor="ctr">
                    <a:solidFill>
                      <a:srgbClr val="92D050"/>
                    </a:solidFill>
                  </a:tcPr>
                </a:tc>
                <a:tc>
                  <a:txBody>
                    <a:bodyPr/>
                    <a:lstStyle/>
                    <a:p>
                      <a:pPr algn="ctr">
                        <a:spcAft>
                          <a:spcPts val="0"/>
                        </a:spcAft>
                      </a:pPr>
                      <a:r>
                        <a:rPr lang="en-US" sz="900" b="1" i="0" u="none" strike="noStrike" cap="none" dirty="0">
                          <a:solidFill>
                            <a:srgbClr val="007A37"/>
                          </a:solidFill>
                          <a:latin typeface="Arial"/>
                          <a:cs typeface="Arial"/>
                          <a:sym typeface="Arial"/>
                        </a:rPr>
                        <a:t>SCI COORDINATOR</a:t>
                      </a:r>
                      <a:endParaRPr lang="pl-PL" sz="900" b="1" i="0" u="none" strike="noStrike" cap="none" dirty="0">
                        <a:solidFill>
                          <a:srgbClr val="007A37"/>
                        </a:solidFill>
                        <a:latin typeface="Arial"/>
                        <a:ea typeface="Times New Roman" panose="02020603050405020304" pitchFamily="18" charset="0"/>
                        <a:cs typeface="Arial"/>
                        <a:sym typeface="Arial"/>
                      </a:endParaRPr>
                    </a:p>
                  </a:txBody>
                  <a:tcPr marL="61551" marR="61551" marT="0" marB="0" anchor="ctr">
                    <a:solidFill>
                      <a:srgbClr val="92D050"/>
                    </a:solidFill>
                  </a:tcPr>
                </a:tc>
                <a:tc>
                  <a:txBody>
                    <a:bodyPr/>
                    <a:lstStyle/>
                    <a:p>
                      <a:pPr algn="ctr">
                        <a:spcAft>
                          <a:spcPts val="0"/>
                        </a:spcAft>
                      </a:pPr>
                      <a:r>
                        <a:rPr lang="en-US" sz="900" b="1" i="0" u="none" strike="noStrike" cap="none" dirty="0">
                          <a:solidFill>
                            <a:srgbClr val="007A37"/>
                          </a:solidFill>
                          <a:latin typeface="Arial"/>
                          <a:cs typeface="Arial"/>
                          <a:sym typeface="Arial"/>
                        </a:rPr>
                        <a:t>ADM COORDINATOR</a:t>
                      </a:r>
                      <a:endParaRPr lang="pl-PL" sz="900" b="1" i="0" u="none" strike="noStrike" cap="none" dirty="0">
                        <a:solidFill>
                          <a:srgbClr val="007A37"/>
                        </a:solidFill>
                        <a:latin typeface="Arial"/>
                        <a:ea typeface="Times New Roman" panose="02020603050405020304" pitchFamily="18" charset="0"/>
                        <a:cs typeface="Arial"/>
                        <a:sym typeface="Arial"/>
                      </a:endParaRPr>
                    </a:p>
                  </a:txBody>
                  <a:tcPr marL="61551" marR="61551" marT="0" marB="0" anchor="ctr">
                    <a:solidFill>
                      <a:srgbClr val="92D050"/>
                    </a:solidFill>
                  </a:tcPr>
                </a:tc>
                <a:tc>
                  <a:txBody>
                    <a:bodyPr/>
                    <a:lstStyle/>
                    <a:p>
                      <a:pPr algn="ctr">
                        <a:spcAft>
                          <a:spcPts val="0"/>
                        </a:spcAft>
                      </a:pPr>
                      <a:r>
                        <a:rPr lang="en-US" sz="900" b="1" i="0" u="none" strike="noStrike" cap="none" dirty="0">
                          <a:solidFill>
                            <a:srgbClr val="007A37"/>
                          </a:solidFill>
                          <a:latin typeface="Arial"/>
                          <a:cs typeface="Arial"/>
                          <a:sym typeface="Arial"/>
                        </a:rPr>
                        <a:t>CORE </a:t>
                      </a:r>
                    </a:p>
                    <a:p>
                      <a:pPr algn="ctr">
                        <a:spcAft>
                          <a:spcPts val="0"/>
                        </a:spcAft>
                      </a:pPr>
                      <a:r>
                        <a:rPr lang="en-US" sz="900" b="1" i="0" u="none" strike="noStrike" cap="none" dirty="0">
                          <a:solidFill>
                            <a:srgbClr val="007A37"/>
                          </a:solidFill>
                          <a:latin typeface="Arial"/>
                          <a:cs typeface="Arial"/>
                          <a:sym typeface="Arial"/>
                        </a:rPr>
                        <a:t>GROUP</a:t>
                      </a:r>
                      <a:endParaRPr lang="pl-PL" sz="900" b="1" i="0" u="none" strike="noStrike" cap="none" dirty="0">
                        <a:solidFill>
                          <a:srgbClr val="007A37"/>
                        </a:solidFill>
                        <a:latin typeface="Arial"/>
                        <a:ea typeface="Times New Roman" panose="02020603050405020304" pitchFamily="18" charset="0"/>
                        <a:cs typeface="Arial"/>
                        <a:sym typeface="Arial"/>
                      </a:endParaRPr>
                    </a:p>
                  </a:txBody>
                  <a:tcPr marL="61551" marR="61551" marT="0" marB="0" anchor="ctr">
                    <a:solidFill>
                      <a:srgbClr val="92D050"/>
                    </a:solidFill>
                  </a:tcPr>
                </a:tc>
                <a:extLst>
                  <a:ext uri="{0D108BD9-81ED-4DB2-BD59-A6C34878D82A}">
                    <a16:rowId xmlns:a16="http://schemas.microsoft.com/office/drawing/2014/main" val="2408128574"/>
                  </a:ext>
                </a:extLst>
              </a:tr>
              <a:tr h="222504">
                <a:tc>
                  <a:txBody>
                    <a:bodyPr/>
                    <a:lstStyle/>
                    <a:p>
                      <a:pPr>
                        <a:spcAft>
                          <a:spcPts val="0"/>
                        </a:spcAft>
                      </a:pPr>
                      <a:r>
                        <a:rPr lang="en-US" sz="900" dirty="0">
                          <a:effectLst/>
                        </a:rPr>
                        <a:t>Artificial Intelligence in Health and Sport</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UNIPR</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UNIPR</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UNIPR,UEX,UE,OVGU,ATU</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1153311082"/>
                  </a:ext>
                </a:extLst>
              </a:tr>
              <a:tr h="269770">
                <a:tc>
                  <a:txBody>
                    <a:bodyPr/>
                    <a:lstStyle/>
                    <a:p>
                      <a:pPr>
                        <a:spcAft>
                          <a:spcPts val="0"/>
                        </a:spcAft>
                      </a:pPr>
                      <a:r>
                        <a:rPr lang="en-US" sz="900" dirty="0">
                          <a:effectLst/>
                        </a:rPr>
                        <a:t>Ecological restoration for ecosystem sustainability</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UE,UEX,UNIPR,UPWR,ATU,UA</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208485686"/>
                  </a:ext>
                </a:extLst>
              </a:tr>
              <a:tr h="222504">
                <a:tc>
                  <a:txBody>
                    <a:bodyPr/>
                    <a:lstStyle/>
                    <a:p>
                      <a:pPr>
                        <a:spcAft>
                          <a:spcPts val="0"/>
                        </a:spcAft>
                      </a:pPr>
                      <a:r>
                        <a:rPr lang="it-IT" sz="900" dirty="0">
                          <a:effectLst/>
                        </a:rPr>
                        <a:t>Engaging Music Technology</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UEX</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a:effectLst/>
                        </a:rPr>
                        <a:t>UEX</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a:effectLst/>
                        </a:rPr>
                        <a:t>UEX,UO,UE</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1733669114"/>
                  </a:ext>
                </a:extLst>
              </a:tr>
              <a:tr h="222504">
                <a:tc>
                  <a:txBody>
                    <a:bodyPr/>
                    <a:lstStyle/>
                    <a:p>
                      <a:pPr>
                        <a:spcAft>
                          <a:spcPts val="0"/>
                        </a:spcAft>
                      </a:pPr>
                      <a:r>
                        <a:rPr lang="it-IT" sz="900" dirty="0">
                          <a:effectLst/>
                        </a:rPr>
                        <a:t>Food Sustainability</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UNIPR</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UNIPR</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UNIPR,UEX,UPWR,UA</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1782795825"/>
                  </a:ext>
                </a:extLst>
              </a:tr>
              <a:tr h="222504">
                <a:tc>
                  <a:txBody>
                    <a:bodyPr/>
                    <a:lstStyle/>
                    <a:p>
                      <a:pPr>
                        <a:spcAft>
                          <a:spcPts val="0"/>
                        </a:spcAft>
                      </a:pPr>
                      <a:r>
                        <a:rPr lang="en-US" sz="900" dirty="0">
                          <a:effectLst/>
                        </a:rPr>
                        <a:t>Heritage Education and Digital Humanities</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UEX</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UEX</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UEX,UE,UNIPR</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2167491458"/>
                  </a:ext>
                </a:extLst>
              </a:tr>
              <a:tr h="269770">
                <a:tc>
                  <a:txBody>
                    <a:bodyPr/>
                    <a:lstStyle/>
                    <a:p>
                      <a:pPr>
                        <a:spcAft>
                          <a:spcPts val="0"/>
                        </a:spcAft>
                      </a:pPr>
                      <a:r>
                        <a:rPr lang="en-US" sz="900" dirty="0">
                          <a:effectLst/>
                        </a:rPr>
                        <a:t>Introduction to Mathematical and Computational Modelling for Sustainability</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UO</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UO</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UO,ATU,UE,HIG,UA</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3285202202"/>
                  </a:ext>
                </a:extLst>
              </a:tr>
              <a:tr h="318689">
                <a:tc>
                  <a:txBody>
                    <a:bodyPr/>
                    <a:lstStyle/>
                    <a:p>
                      <a:pPr>
                        <a:spcAft>
                          <a:spcPts val="0"/>
                        </a:spcAft>
                      </a:pPr>
                      <a:r>
                        <a:rPr lang="it-IT" sz="900" dirty="0">
                          <a:effectLst/>
                        </a:rPr>
                        <a:t>Invasive Alien Species in a European perspective</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a:effectLst/>
                        </a:rPr>
                        <a:t>HIG</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HIG</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HIG,UE,UNIPR,UPWR,UA,UO,ATU,UEX </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2724037429"/>
                  </a:ext>
                </a:extLst>
              </a:tr>
              <a:tr h="269770">
                <a:tc>
                  <a:txBody>
                    <a:bodyPr/>
                    <a:lstStyle/>
                    <a:p>
                      <a:pPr>
                        <a:spcAft>
                          <a:spcPts val="0"/>
                        </a:spcAft>
                      </a:pPr>
                      <a:r>
                        <a:rPr lang="en-US" sz="900" dirty="0">
                          <a:effectLst/>
                        </a:rPr>
                        <a:t>Living, Inquiring and Knowing: a hub of outdoor practices for sustainability (LINK Hub)</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UE,UNIPR,ATU,UA</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2139905087"/>
                  </a:ext>
                </a:extLst>
              </a:tr>
              <a:tr h="222504">
                <a:tc>
                  <a:txBody>
                    <a:bodyPr/>
                    <a:lstStyle/>
                    <a:p>
                      <a:pPr>
                        <a:spcAft>
                          <a:spcPts val="0"/>
                        </a:spcAft>
                      </a:pPr>
                      <a:r>
                        <a:rPr lang="en-US" sz="900" dirty="0">
                          <a:effectLst/>
                        </a:rPr>
                        <a:t>One Health and Sustainability in Wildlife: from Basic to Clinic</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UEX</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UPWR</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UEX,UNIPR,UE</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766818740"/>
                  </a:ext>
                </a:extLst>
              </a:tr>
              <a:tr h="222504">
                <a:tc>
                  <a:txBody>
                    <a:bodyPr/>
                    <a:lstStyle/>
                    <a:p>
                      <a:pPr>
                        <a:spcAft>
                          <a:spcPts val="0"/>
                        </a:spcAft>
                      </a:pPr>
                      <a:r>
                        <a:rPr lang="it-IT" sz="900" dirty="0">
                          <a:effectLst/>
                        </a:rPr>
                        <a:t>Statistics for Management</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a:effectLst/>
                        </a:rPr>
                        <a:t>UPWR</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a:effectLst/>
                        </a:rPr>
                        <a:t>UPWR</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it-IT" sz="900" dirty="0">
                          <a:effectLst/>
                        </a:rPr>
                        <a:t>UPWR,HIG,UE</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364418937"/>
                  </a:ext>
                </a:extLst>
              </a:tr>
              <a:tr h="269770">
                <a:tc>
                  <a:txBody>
                    <a:bodyPr/>
                    <a:lstStyle/>
                    <a:p>
                      <a:pPr>
                        <a:spcAft>
                          <a:spcPts val="0"/>
                        </a:spcAft>
                      </a:pPr>
                      <a:r>
                        <a:rPr lang="en-US" sz="900" dirty="0">
                          <a:effectLst/>
                        </a:rPr>
                        <a:t>Sustainability Learning in new Formats: Micro-Credentials as a powerful tool for curriculum design</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OVGU</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UNIPR</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OVGU,ATU,UO</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4084879899"/>
                  </a:ext>
                </a:extLst>
              </a:tr>
              <a:tr h="269770">
                <a:tc>
                  <a:txBody>
                    <a:bodyPr/>
                    <a:lstStyle/>
                    <a:p>
                      <a:pPr>
                        <a:spcAft>
                          <a:spcPts val="0"/>
                        </a:spcAft>
                      </a:pPr>
                      <a:r>
                        <a:rPr lang="en-US" sz="900" dirty="0">
                          <a:effectLst/>
                        </a:rPr>
                        <a:t>Transversal skills for the internationalization of Young Researchers through EU Projects </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UEX</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a:effectLst/>
                        </a:rPr>
                        <a:t>UEX</a:t>
                      </a:r>
                      <a:endParaRPr lang="pl-PL" sz="90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tc>
                  <a:txBody>
                    <a:bodyPr/>
                    <a:lstStyle/>
                    <a:p>
                      <a:pPr algn="ctr">
                        <a:spcAft>
                          <a:spcPts val="0"/>
                        </a:spcAft>
                      </a:pPr>
                      <a:r>
                        <a:rPr lang="en-US" sz="900" dirty="0">
                          <a:effectLst/>
                        </a:rPr>
                        <a:t>UEX,UA,UE,UO,HIG</a:t>
                      </a:r>
                      <a:endParaRPr lang="pl-PL" sz="900" dirty="0">
                        <a:effectLst/>
                        <a:latin typeface="Times New Roman" panose="02020603050405020304" pitchFamily="18" charset="0"/>
                        <a:ea typeface="Times New Roman" panose="02020603050405020304" pitchFamily="18" charset="0"/>
                        <a:cs typeface="Cambria" panose="02040503050406030204" pitchFamily="18" charset="0"/>
                      </a:endParaRPr>
                    </a:p>
                  </a:txBody>
                  <a:tcPr marL="61551" marR="61551" marT="0" marB="0" anchor="ctr"/>
                </a:tc>
                <a:extLst>
                  <a:ext uri="{0D108BD9-81ED-4DB2-BD59-A6C34878D82A}">
                    <a16:rowId xmlns:a16="http://schemas.microsoft.com/office/drawing/2014/main" val="2380194211"/>
                  </a:ext>
                </a:extLst>
              </a:tr>
            </a:tbl>
          </a:graphicData>
        </a:graphic>
      </p:graphicFrame>
    </p:spTree>
    <p:extLst>
      <p:ext uri="{BB962C8B-B14F-4D97-AF65-F5344CB8AC3E}">
        <p14:creationId xmlns:p14="http://schemas.microsoft.com/office/powerpoint/2010/main" val="311273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C884FFF-FA78-4A76-A230-CCCACFCB9FB5}"/>
              </a:ext>
            </a:extLst>
          </p:cNvPr>
          <p:cNvGraphicFramePr/>
          <p:nvPr>
            <p:extLst>
              <p:ext uri="{D42A27DB-BD31-4B8C-83A1-F6EECF244321}">
                <p14:modId xmlns:p14="http://schemas.microsoft.com/office/powerpoint/2010/main" val="2344340811"/>
              </p:ext>
            </p:extLst>
          </p:nvPr>
        </p:nvGraphicFramePr>
        <p:xfrm>
          <a:off x="1358400" y="216000"/>
          <a:ext cx="6648000" cy="438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Google Shape;100;p2">
            <a:extLst>
              <a:ext uri="{FF2B5EF4-FFF2-40B4-BE49-F238E27FC236}">
                <a16:creationId xmlns:a16="http://schemas.microsoft.com/office/drawing/2014/main" id="{36811BEB-B724-4113-ACD0-F5F38A174E31}"/>
              </a:ext>
            </a:extLst>
          </p:cNvPr>
          <p:cNvSpPr txBox="1"/>
          <p:nvPr/>
        </p:nvSpPr>
        <p:spPr>
          <a:xfrm>
            <a:off x="3693600" y="1953549"/>
            <a:ext cx="206640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1" i="0" u="sng" strike="noStrike" cap="none" dirty="0">
              <a:solidFill>
                <a:srgbClr val="007A3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2000" b="1" i="0" u="sng" strike="noStrike" cap="none" dirty="0">
                <a:solidFill>
                  <a:schemeClr val="tx1"/>
                </a:solidFill>
                <a:latin typeface="Bodoni MT" panose="02070603080606020203" pitchFamily="18" charset="0"/>
                <a:sym typeface="Arial"/>
              </a:rPr>
              <a:t>BIP </a:t>
            </a:r>
            <a:r>
              <a:rPr lang="pl-PL" sz="2000" b="1" i="0" u="sng" strike="noStrike" cap="none" dirty="0">
                <a:solidFill>
                  <a:schemeClr val="tx1"/>
                </a:solidFill>
                <a:latin typeface="Bodoni MT" panose="02070603080606020203" pitchFamily="18" charset="0"/>
                <a:sym typeface="Arial"/>
              </a:rPr>
              <a:t>LIFE CYCLE</a:t>
            </a:r>
            <a:endParaRPr sz="2000" b="1" i="0" u="none" strike="noStrike" cap="none" dirty="0">
              <a:solidFill>
                <a:schemeClr val="tx1"/>
              </a:solidFill>
              <a:latin typeface="Bodoni MT" panose="02070603080606020203" pitchFamily="18" charset="0"/>
              <a:sym typeface="Arial"/>
            </a:endParaRPr>
          </a:p>
          <a:p>
            <a:pPr marL="0" marR="0" lvl="0" indent="0" algn="l" rtl="0">
              <a:lnSpc>
                <a:spcPct val="100000"/>
              </a:lnSpc>
              <a:spcBef>
                <a:spcPts val="0"/>
              </a:spcBef>
              <a:spcAft>
                <a:spcPts val="0"/>
              </a:spcAft>
              <a:buClr>
                <a:srgbClr val="000000"/>
              </a:buClr>
              <a:buSzPts val="1400"/>
              <a:buFont typeface="Arial"/>
              <a:buNone/>
            </a:pPr>
            <a:endParaRPr lang="pl-PL"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946405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1971</TotalTime>
  <Words>2780</Words>
  <Application>Microsoft Office PowerPoint</Application>
  <PresentationFormat>Pokaz na ekranie (16:9)</PresentationFormat>
  <Paragraphs>417</Paragraphs>
  <Slides>18</Slides>
  <Notes>15</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18</vt:i4>
      </vt:variant>
    </vt:vector>
  </HeadingPairs>
  <TitlesOfParts>
    <vt:vector size="25" baseType="lpstr">
      <vt:lpstr>Calibri</vt:lpstr>
      <vt:lpstr>Wingdings</vt:lpstr>
      <vt:lpstr>Poppins</vt:lpstr>
      <vt:lpstr>Arial</vt:lpstr>
      <vt:lpstr>Times New Roman</vt:lpstr>
      <vt:lpstr>Bodoni MT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BIPs – involvement of all EU GREEN universities  (example of the BIP Statistics for Management)</vt:lpstr>
      <vt:lpstr>Prezentacja programu PowerPoint</vt:lpstr>
      <vt:lpstr>Prezentacja programu PowerPoint</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R.P.A.V.</dc:creator>
  <cp:lastModifiedBy>UPWr</cp:lastModifiedBy>
  <cp:revision>146</cp:revision>
  <dcterms:created xsi:type="dcterms:W3CDTF">2022-04-05T12:15:05Z</dcterms:created>
  <dcterms:modified xsi:type="dcterms:W3CDTF">2024-06-18T15:56:04Z</dcterms:modified>
</cp:coreProperties>
</file>