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8521700" cy="20104100"/>
  <p:defaultTextStyle>
    <a:defPPr>
      <a:defRPr lang="es-ES"/>
    </a:defPPr>
    <a:lvl1pPr marL="0" algn="l" defTabSz="2334259" rtl="0" eaLnBrk="1" latinLnBrk="0" hangingPunct="1">
      <a:defRPr sz="4595" kern="1200">
        <a:solidFill>
          <a:schemeClr val="tx1"/>
        </a:solidFill>
        <a:latin typeface="+mn-lt"/>
        <a:ea typeface="+mn-ea"/>
        <a:cs typeface="+mn-cs"/>
      </a:defRPr>
    </a:lvl1pPr>
    <a:lvl2pPr marL="1167130" algn="l" defTabSz="2334259" rtl="0" eaLnBrk="1" latinLnBrk="0" hangingPunct="1">
      <a:defRPr sz="4595" kern="1200">
        <a:solidFill>
          <a:schemeClr val="tx1"/>
        </a:solidFill>
        <a:latin typeface="+mn-lt"/>
        <a:ea typeface="+mn-ea"/>
        <a:cs typeface="+mn-cs"/>
      </a:defRPr>
    </a:lvl2pPr>
    <a:lvl3pPr marL="2334259" algn="l" defTabSz="2334259" rtl="0" eaLnBrk="1" latinLnBrk="0" hangingPunct="1">
      <a:defRPr sz="4595" kern="1200">
        <a:solidFill>
          <a:schemeClr val="tx1"/>
        </a:solidFill>
        <a:latin typeface="+mn-lt"/>
        <a:ea typeface="+mn-ea"/>
        <a:cs typeface="+mn-cs"/>
      </a:defRPr>
    </a:lvl3pPr>
    <a:lvl4pPr marL="3501389" algn="l" defTabSz="2334259" rtl="0" eaLnBrk="1" latinLnBrk="0" hangingPunct="1">
      <a:defRPr sz="4595" kern="1200">
        <a:solidFill>
          <a:schemeClr val="tx1"/>
        </a:solidFill>
        <a:latin typeface="+mn-lt"/>
        <a:ea typeface="+mn-ea"/>
        <a:cs typeface="+mn-cs"/>
      </a:defRPr>
    </a:lvl4pPr>
    <a:lvl5pPr marL="4668519" algn="l" defTabSz="2334259" rtl="0" eaLnBrk="1" latinLnBrk="0" hangingPunct="1">
      <a:defRPr sz="4595" kern="1200">
        <a:solidFill>
          <a:schemeClr val="tx1"/>
        </a:solidFill>
        <a:latin typeface="+mn-lt"/>
        <a:ea typeface="+mn-ea"/>
        <a:cs typeface="+mn-cs"/>
      </a:defRPr>
    </a:lvl5pPr>
    <a:lvl6pPr marL="5835649" algn="l" defTabSz="2334259" rtl="0" eaLnBrk="1" latinLnBrk="0" hangingPunct="1">
      <a:defRPr sz="4595" kern="1200">
        <a:solidFill>
          <a:schemeClr val="tx1"/>
        </a:solidFill>
        <a:latin typeface="+mn-lt"/>
        <a:ea typeface="+mn-ea"/>
        <a:cs typeface="+mn-cs"/>
      </a:defRPr>
    </a:lvl6pPr>
    <a:lvl7pPr marL="7002778" algn="l" defTabSz="2334259" rtl="0" eaLnBrk="1" latinLnBrk="0" hangingPunct="1">
      <a:defRPr sz="4595" kern="1200">
        <a:solidFill>
          <a:schemeClr val="tx1"/>
        </a:solidFill>
        <a:latin typeface="+mn-lt"/>
        <a:ea typeface="+mn-ea"/>
        <a:cs typeface="+mn-cs"/>
      </a:defRPr>
    </a:lvl7pPr>
    <a:lvl8pPr marL="8169908" algn="l" defTabSz="2334259" rtl="0" eaLnBrk="1" latinLnBrk="0" hangingPunct="1">
      <a:defRPr sz="4595" kern="1200">
        <a:solidFill>
          <a:schemeClr val="tx1"/>
        </a:solidFill>
        <a:latin typeface="+mn-lt"/>
        <a:ea typeface="+mn-ea"/>
        <a:cs typeface="+mn-cs"/>
      </a:defRPr>
    </a:lvl8pPr>
    <a:lvl9pPr marL="9337038" algn="l" defTabSz="2334259" rtl="0" eaLnBrk="1" latinLnBrk="0" hangingPunct="1">
      <a:defRPr sz="45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32" userDrawn="1">
          <p15:clr>
            <a:srgbClr val="A4A3A4"/>
          </p15:clr>
        </p15:guide>
        <p15:guide id="2" pos="76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" d="100"/>
          <a:sy n="13" d="100"/>
        </p:scale>
        <p:origin x="2331" y="96"/>
      </p:cViewPr>
      <p:guideLst>
        <p:guide orient="horz" pos="6132"/>
        <p:guide pos="767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692525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827588" y="0"/>
            <a:ext cx="3692525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15ADFD-B810-47F7-9C7F-86948BF524D5}" type="datetimeFigureOut">
              <a:rPr lang="es-ES" smtClean="0"/>
              <a:t>05/06/2024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860550" y="2513013"/>
            <a:ext cx="4800600" cy="6784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852488" y="9675813"/>
            <a:ext cx="6816725" cy="7915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9096038"/>
            <a:ext cx="3692525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827588" y="19096038"/>
            <a:ext cx="3692525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A54EE-2FBC-4400-B70A-EB0000E84D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2915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34259" rtl="0" eaLnBrk="1" latinLnBrk="0" hangingPunct="1">
      <a:defRPr sz="3063" kern="1200">
        <a:solidFill>
          <a:schemeClr val="tx1"/>
        </a:solidFill>
        <a:latin typeface="+mn-lt"/>
        <a:ea typeface="+mn-ea"/>
        <a:cs typeface="+mn-cs"/>
      </a:defRPr>
    </a:lvl1pPr>
    <a:lvl2pPr marL="1167130" algn="l" defTabSz="2334259" rtl="0" eaLnBrk="1" latinLnBrk="0" hangingPunct="1">
      <a:defRPr sz="3063" kern="1200">
        <a:solidFill>
          <a:schemeClr val="tx1"/>
        </a:solidFill>
        <a:latin typeface="+mn-lt"/>
        <a:ea typeface="+mn-ea"/>
        <a:cs typeface="+mn-cs"/>
      </a:defRPr>
    </a:lvl2pPr>
    <a:lvl3pPr marL="2334259" algn="l" defTabSz="2334259" rtl="0" eaLnBrk="1" latinLnBrk="0" hangingPunct="1">
      <a:defRPr sz="3063" kern="1200">
        <a:solidFill>
          <a:schemeClr val="tx1"/>
        </a:solidFill>
        <a:latin typeface="+mn-lt"/>
        <a:ea typeface="+mn-ea"/>
        <a:cs typeface="+mn-cs"/>
      </a:defRPr>
    </a:lvl3pPr>
    <a:lvl4pPr marL="3501389" algn="l" defTabSz="2334259" rtl="0" eaLnBrk="1" latinLnBrk="0" hangingPunct="1">
      <a:defRPr sz="3063" kern="1200">
        <a:solidFill>
          <a:schemeClr val="tx1"/>
        </a:solidFill>
        <a:latin typeface="+mn-lt"/>
        <a:ea typeface="+mn-ea"/>
        <a:cs typeface="+mn-cs"/>
      </a:defRPr>
    </a:lvl4pPr>
    <a:lvl5pPr marL="4668519" algn="l" defTabSz="2334259" rtl="0" eaLnBrk="1" latinLnBrk="0" hangingPunct="1">
      <a:defRPr sz="3063" kern="1200">
        <a:solidFill>
          <a:schemeClr val="tx1"/>
        </a:solidFill>
        <a:latin typeface="+mn-lt"/>
        <a:ea typeface="+mn-ea"/>
        <a:cs typeface="+mn-cs"/>
      </a:defRPr>
    </a:lvl5pPr>
    <a:lvl6pPr marL="5835649" algn="l" defTabSz="2334259" rtl="0" eaLnBrk="1" latinLnBrk="0" hangingPunct="1">
      <a:defRPr sz="3063" kern="1200">
        <a:solidFill>
          <a:schemeClr val="tx1"/>
        </a:solidFill>
        <a:latin typeface="+mn-lt"/>
        <a:ea typeface="+mn-ea"/>
        <a:cs typeface="+mn-cs"/>
      </a:defRPr>
    </a:lvl6pPr>
    <a:lvl7pPr marL="7002778" algn="l" defTabSz="2334259" rtl="0" eaLnBrk="1" latinLnBrk="0" hangingPunct="1">
      <a:defRPr sz="3063" kern="1200">
        <a:solidFill>
          <a:schemeClr val="tx1"/>
        </a:solidFill>
        <a:latin typeface="+mn-lt"/>
        <a:ea typeface="+mn-ea"/>
        <a:cs typeface="+mn-cs"/>
      </a:defRPr>
    </a:lvl7pPr>
    <a:lvl8pPr marL="8169908" algn="l" defTabSz="2334259" rtl="0" eaLnBrk="1" latinLnBrk="0" hangingPunct="1">
      <a:defRPr sz="3063" kern="1200">
        <a:solidFill>
          <a:schemeClr val="tx1"/>
        </a:solidFill>
        <a:latin typeface="+mn-lt"/>
        <a:ea typeface="+mn-ea"/>
        <a:cs typeface="+mn-cs"/>
      </a:defRPr>
    </a:lvl8pPr>
    <a:lvl9pPr marL="9337038" algn="l" defTabSz="2334259" rtl="0" eaLnBrk="1" latinLnBrk="0" hangingPunct="1">
      <a:defRPr sz="306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A54EE-2FBC-4400-B70A-EB0000E84D02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4116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70645" y="13269170"/>
            <a:ext cx="25733931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541282" y="23970111"/>
            <a:ext cx="2119264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80978" y="9334041"/>
            <a:ext cx="23313264" cy="984885"/>
          </a:xfrm>
        </p:spPr>
        <p:txBody>
          <a:bodyPr lIns="0" tIns="0" rIns="0" bIns="0"/>
          <a:lstStyle>
            <a:lvl1pPr>
              <a:defRPr sz="6400" b="0" i="0">
                <a:solidFill>
                  <a:srgbClr val="509A45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80978" y="9334041"/>
            <a:ext cx="23313264" cy="984885"/>
          </a:xfrm>
        </p:spPr>
        <p:txBody>
          <a:bodyPr lIns="0" tIns="0" rIns="0" bIns="0"/>
          <a:lstStyle>
            <a:lvl1pPr>
              <a:defRPr sz="6400" b="0" i="0">
                <a:solidFill>
                  <a:srgbClr val="509A45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513762" y="9844869"/>
            <a:ext cx="1316971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5591738" y="9844869"/>
            <a:ext cx="1316971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80978" y="9334041"/>
            <a:ext cx="23313264" cy="984885"/>
          </a:xfrm>
        </p:spPr>
        <p:txBody>
          <a:bodyPr lIns="0" tIns="0" rIns="0" bIns="0"/>
          <a:lstStyle>
            <a:lvl1pPr>
              <a:defRPr sz="6400" b="0" i="0">
                <a:solidFill>
                  <a:srgbClr val="509A45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80978" y="9334041"/>
            <a:ext cx="23313264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509A45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13761" y="9844869"/>
            <a:ext cx="2724769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293573" y="39807505"/>
            <a:ext cx="9688068" cy="7071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513766" y="39807505"/>
            <a:ext cx="6963299" cy="7071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1798159" y="39807505"/>
            <a:ext cx="6963299" cy="7071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19">
        <a:defRPr>
          <a:latin typeface="+mn-lt"/>
          <a:ea typeface="+mn-ea"/>
          <a:cs typeface="+mn-cs"/>
        </a:defRPr>
      </a:lvl2pPr>
      <a:lvl3pPr marL="914438">
        <a:defRPr>
          <a:latin typeface="+mn-lt"/>
          <a:ea typeface="+mn-ea"/>
          <a:cs typeface="+mn-cs"/>
        </a:defRPr>
      </a:lvl3pPr>
      <a:lvl4pPr marL="1371656">
        <a:defRPr>
          <a:latin typeface="+mn-lt"/>
          <a:ea typeface="+mn-ea"/>
          <a:cs typeface="+mn-cs"/>
        </a:defRPr>
      </a:lvl4pPr>
      <a:lvl5pPr marL="1828875">
        <a:defRPr>
          <a:latin typeface="+mn-lt"/>
          <a:ea typeface="+mn-ea"/>
          <a:cs typeface="+mn-cs"/>
        </a:defRPr>
      </a:lvl5pPr>
      <a:lvl6pPr marL="2286094">
        <a:defRPr>
          <a:latin typeface="+mn-lt"/>
          <a:ea typeface="+mn-ea"/>
          <a:cs typeface="+mn-cs"/>
        </a:defRPr>
      </a:lvl6pPr>
      <a:lvl7pPr marL="2743313">
        <a:defRPr>
          <a:latin typeface="+mn-lt"/>
          <a:ea typeface="+mn-ea"/>
          <a:cs typeface="+mn-cs"/>
        </a:defRPr>
      </a:lvl7pPr>
      <a:lvl8pPr marL="3200532">
        <a:defRPr>
          <a:latin typeface="+mn-lt"/>
          <a:ea typeface="+mn-ea"/>
          <a:cs typeface="+mn-cs"/>
        </a:defRPr>
      </a:lvl8pPr>
      <a:lvl9pPr marL="365775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19">
        <a:defRPr>
          <a:latin typeface="+mn-lt"/>
          <a:ea typeface="+mn-ea"/>
          <a:cs typeface="+mn-cs"/>
        </a:defRPr>
      </a:lvl2pPr>
      <a:lvl3pPr marL="914438">
        <a:defRPr>
          <a:latin typeface="+mn-lt"/>
          <a:ea typeface="+mn-ea"/>
          <a:cs typeface="+mn-cs"/>
        </a:defRPr>
      </a:lvl3pPr>
      <a:lvl4pPr marL="1371656">
        <a:defRPr>
          <a:latin typeface="+mn-lt"/>
          <a:ea typeface="+mn-ea"/>
          <a:cs typeface="+mn-cs"/>
        </a:defRPr>
      </a:lvl4pPr>
      <a:lvl5pPr marL="1828875">
        <a:defRPr>
          <a:latin typeface="+mn-lt"/>
          <a:ea typeface="+mn-ea"/>
          <a:cs typeface="+mn-cs"/>
        </a:defRPr>
      </a:lvl5pPr>
      <a:lvl6pPr marL="2286094">
        <a:defRPr>
          <a:latin typeface="+mn-lt"/>
          <a:ea typeface="+mn-ea"/>
          <a:cs typeface="+mn-cs"/>
        </a:defRPr>
      </a:lvl6pPr>
      <a:lvl7pPr marL="2743313">
        <a:defRPr>
          <a:latin typeface="+mn-lt"/>
          <a:ea typeface="+mn-ea"/>
          <a:cs typeface="+mn-cs"/>
        </a:defRPr>
      </a:lvl7pPr>
      <a:lvl8pPr marL="3200532">
        <a:defRPr>
          <a:latin typeface="+mn-lt"/>
          <a:ea typeface="+mn-ea"/>
          <a:cs typeface="+mn-cs"/>
        </a:defRPr>
      </a:lvl8pPr>
      <a:lvl9pPr marL="365775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bg object 17"/>
          <p:cNvSpPr/>
          <p:nvPr/>
        </p:nvSpPr>
        <p:spPr>
          <a:xfrm>
            <a:off x="0" y="33652918"/>
            <a:ext cx="30266189" cy="2272931"/>
          </a:xfrm>
          <a:custGeom>
            <a:avLst/>
            <a:gdLst/>
            <a:ahLst/>
            <a:cxnLst/>
            <a:rect l="l" t="t" r="r" b="b"/>
            <a:pathLst>
              <a:path w="8519160" h="957580">
                <a:moveTo>
                  <a:pt x="361378" y="0"/>
                </a:moveTo>
                <a:lnTo>
                  <a:pt x="0" y="0"/>
                </a:lnTo>
                <a:lnTo>
                  <a:pt x="0" y="957008"/>
                </a:lnTo>
                <a:lnTo>
                  <a:pt x="361378" y="957008"/>
                </a:lnTo>
                <a:lnTo>
                  <a:pt x="361378" y="0"/>
                </a:lnTo>
                <a:close/>
              </a:path>
              <a:path w="8519160" h="957580">
                <a:moveTo>
                  <a:pt x="8518677" y="0"/>
                </a:moveTo>
                <a:lnTo>
                  <a:pt x="2207730" y="0"/>
                </a:lnTo>
                <a:lnTo>
                  <a:pt x="2207730" y="957008"/>
                </a:lnTo>
                <a:lnTo>
                  <a:pt x="8518677" y="957008"/>
                </a:lnTo>
                <a:lnTo>
                  <a:pt x="8518677" y="0"/>
                </a:lnTo>
                <a:close/>
              </a:path>
            </a:pathLst>
          </a:custGeom>
          <a:solidFill>
            <a:srgbClr val="509A45"/>
          </a:solidFill>
        </p:spPr>
        <p:txBody>
          <a:bodyPr wrap="square" lIns="0" tIns="0" rIns="0" bIns="0" rtlCol="0"/>
          <a:lstStyle/>
          <a:p>
            <a:endParaRPr sz="4594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2378" y="11114881"/>
            <a:ext cx="27439827" cy="512063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392446" algn="ctr">
              <a:lnSpc>
                <a:spcPct val="100499"/>
              </a:lnSpc>
              <a:spcBef>
                <a:spcPts val="90"/>
              </a:spcBef>
            </a:pPr>
            <a:r>
              <a:rPr sz="16000" spc="-35" dirty="0"/>
              <a:t>Your </a:t>
            </a:r>
            <a:r>
              <a:rPr sz="16000" spc="425" dirty="0"/>
              <a:t>Gateway</a:t>
            </a:r>
            <a:r>
              <a:rPr sz="16000" spc="430" dirty="0"/>
              <a:t> </a:t>
            </a:r>
            <a:r>
              <a:rPr sz="16000" spc="65" dirty="0"/>
              <a:t>to</a:t>
            </a:r>
            <a:r>
              <a:rPr sz="16000" spc="-405" dirty="0"/>
              <a:t> </a:t>
            </a:r>
            <a:r>
              <a:rPr sz="16000" spc="125" dirty="0"/>
              <a:t>Sustainability</a:t>
            </a:r>
          </a:p>
        </p:txBody>
      </p:sp>
      <p:sp>
        <p:nvSpPr>
          <p:cNvPr id="3" name="object 3"/>
          <p:cNvSpPr/>
          <p:nvPr/>
        </p:nvSpPr>
        <p:spPr>
          <a:xfrm>
            <a:off x="12530" y="-1"/>
            <a:ext cx="30262683" cy="1787677"/>
          </a:xfrm>
          <a:custGeom>
            <a:avLst/>
            <a:gdLst/>
            <a:ahLst/>
            <a:cxnLst/>
            <a:rect l="l" t="t" r="r" b="b"/>
            <a:pathLst>
              <a:path w="8519160" h="581660">
                <a:moveTo>
                  <a:pt x="8518689" y="0"/>
                </a:moveTo>
                <a:lnTo>
                  <a:pt x="0" y="0"/>
                </a:lnTo>
                <a:lnTo>
                  <a:pt x="0" y="581241"/>
                </a:lnTo>
                <a:lnTo>
                  <a:pt x="8518689" y="581241"/>
                </a:lnTo>
                <a:lnTo>
                  <a:pt x="8518689" y="0"/>
                </a:lnTo>
                <a:close/>
              </a:path>
            </a:pathLst>
          </a:custGeom>
          <a:solidFill>
            <a:srgbClr val="509A45"/>
          </a:solidFill>
        </p:spPr>
        <p:txBody>
          <a:bodyPr wrap="square" lIns="0" tIns="0" rIns="0" bIns="0" rtlCol="0"/>
          <a:lstStyle/>
          <a:p>
            <a:endParaRPr sz="4594"/>
          </a:p>
        </p:txBody>
      </p:sp>
      <p:sp>
        <p:nvSpPr>
          <p:cNvPr id="194" name="object 52">
            <a:extLst>
              <a:ext uri="{FF2B5EF4-FFF2-40B4-BE49-F238E27FC236}">
                <a16:creationId xmlns:a16="http://schemas.microsoft.com/office/drawing/2014/main" id="{6F56A895-12EE-BA87-11D9-29D309380320}"/>
              </a:ext>
            </a:extLst>
          </p:cNvPr>
          <p:cNvSpPr txBox="1"/>
          <p:nvPr/>
        </p:nvSpPr>
        <p:spPr>
          <a:xfrm>
            <a:off x="8939900" y="33746281"/>
            <a:ext cx="18337444" cy="21352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800" spc="125" dirty="0">
                <a:solidFill>
                  <a:srgbClr val="FFFFFF"/>
                </a:solidFill>
                <a:latin typeface="Lucida Sans Unicode"/>
                <a:cs typeface="Lucida Sans Unicode"/>
              </a:rPr>
              <a:t>eugreenalliance.eu</a:t>
            </a:r>
            <a:endParaRPr sz="13800" dirty="0">
              <a:latin typeface="Lucida Sans Unicode"/>
              <a:cs typeface="Lucida Sans Unicode"/>
            </a:endParaRPr>
          </a:p>
        </p:txBody>
      </p:sp>
      <p:pic>
        <p:nvPicPr>
          <p:cNvPr id="196" name="Imagen 19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3FA77926-E418-76A6-5953-100A727175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594" y="675481"/>
            <a:ext cx="24288190" cy="10589654"/>
          </a:xfrm>
          <a:prstGeom prst="rect">
            <a:avLst/>
          </a:prstGeom>
        </p:spPr>
      </p:pic>
      <p:grpSp>
        <p:nvGrpSpPr>
          <p:cNvPr id="53" name="object 53"/>
          <p:cNvGrpSpPr/>
          <p:nvPr/>
        </p:nvGrpSpPr>
        <p:grpSpPr>
          <a:xfrm>
            <a:off x="1193006" y="31307881"/>
            <a:ext cx="7153468" cy="7043140"/>
            <a:chOff x="361388" y="15041923"/>
            <a:chExt cx="1846580" cy="1846580"/>
          </a:xfrm>
        </p:grpSpPr>
        <p:sp>
          <p:nvSpPr>
            <p:cNvPr id="54" name="object 54"/>
            <p:cNvSpPr/>
            <p:nvPr/>
          </p:nvSpPr>
          <p:spPr>
            <a:xfrm>
              <a:off x="361388" y="15041923"/>
              <a:ext cx="1846580" cy="1846580"/>
            </a:xfrm>
            <a:custGeom>
              <a:avLst/>
              <a:gdLst/>
              <a:ahLst/>
              <a:cxnLst/>
              <a:rect l="l" t="t" r="r" b="b"/>
              <a:pathLst>
                <a:path w="1846580" h="1846580">
                  <a:moveTo>
                    <a:pt x="1846354" y="0"/>
                  </a:moveTo>
                  <a:lnTo>
                    <a:pt x="0" y="0"/>
                  </a:lnTo>
                  <a:lnTo>
                    <a:pt x="0" y="1846354"/>
                  </a:lnTo>
                  <a:lnTo>
                    <a:pt x="1846354" y="1846354"/>
                  </a:lnTo>
                  <a:lnTo>
                    <a:pt x="1846354" y="0"/>
                  </a:lnTo>
                  <a:close/>
                </a:path>
              </a:pathLst>
            </a:custGeom>
            <a:solidFill>
              <a:srgbClr val="467C3A"/>
            </a:solidFill>
          </p:spPr>
          <p:txBody>
            <a:bodyPr wrap="square" lIns="0" tIns="0" rIns="0" bIns="0" rtlCol="0"/>
            <a:lstStyle/>
            <a:p>
              <a:endParaRPr sz="4594"/>
            </a:p>
          </p:txBody>
        </p:sp>
        <p:sp>
          <p:nvSpPr>
            <p:cNvPr id="55" name="object 55"/>
            <p:cNvSpPr/>
            <p:nvPr/>
          </p:nvSpPr>
          <p:spPr>
            <a:xfrm>
              <a:off x="477388" y="15157924"/>
              <a:ext cx="1614805" cy="1614805"/>
            </a:xfrm>
            <a:custGeom>
              <a:avLst/>
              <a:gdLst/>
              <a:ahLst/>
              <a:cxnLst/>
              <a:rect l="l" t="t" r="r" b="b"/>
              <a:pathLst>
                <a:path w="1614805" h="1614805">
                  <a:moveTo>
                    <a:pt x="1614352" y="0"/>
                  </a:moveTo>
                  <a:lnTo>
                    <a:pt x="0" y="0"/>
                  </a:lnTo>
                  <a:lnTo>
                    <a:pt x="0" y="1614352"/>
                  </a:lnTo>
                  <a:lnTo>
                    <a:pt x="1614352" y="1614352"/>
                  </a:lnTo>
                  <a:lnTo>
                    <a:pt x="16143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594"/>
            </a:p>
          </p:txBody>
        </p:sp>
        <p:sp>
          <p:nvSpPr>
            <p:cNvPr id="56" name="object 56"/>
            <p:cNvSpPr/>
            <p:nvPr/>
          </p:nvSpPr>
          <p:spPr>
            <a:xfrm>
              <a:off x="627913" y="15308134"/>
              <a:ext cx="1313815" cy="1314450"/>
            </a:xfrm>
            <a:custGeom>
              <a:avLst/>
              <a:gdLst/>
              <a:ahLst/>
              <a:cxnLst/>
              <a:rect l="l" t="t" r="r" b="b"/>
              <a:pathLst>
                <a:path w="1313814" h="1314450">
                  <a:moveTo>
                    <a:pt x="52527" y="840867"/>
                  </a:moveTo>
                  <a:lnTo>
                    <a:pt x="12" y="840867"/>
                  </a:lnTo>
                  <a:lnTo>
                    <a:pt x="12" y="893381"/>
                  </a:lnTo>
                  <a:lnTo>
                    <a:pt x="52527" y="893381"/>
                  </a:lnTo>
                  <a:lnTo>
                    <a:pt x="52527" y="840867"/>
                  </a:lnTo>
                  <a:close/>
                </a:path>
                <a:path w="1313814" h="1314450">
                  <a:moveTo>
                    <a:pt x="52527" y="735787"/>
                  </a:moveTo>
                  <a:lnTo>
                    <a:pt x="12" y="735787"/>
                  </a:lnTo>
                  <a:lnTo>
                    <a:pt x="12" y="788301"/>
                  </a:lnTo>
                  <a:lnTo>
                    <a:pt x="52527" y="788301"/>
                  </a:lnTo>
                  <a:lnTo>
                    <a:pt x="52527" y="735787"/>
                  </a:lnTo>
                  <a:close/>
                </a:path>
                <a:path w="1313814" h="1314450">
                  <a:moveTo>
                    <a:pt x="52527" y="630720"/>
                  </a:moveTo>
                  <a:lnTo>
                    <a:pt x="0" y="630720"/>
                  </a:lnTo>
                  <a:lnTo>
                    <a:pt x="0" y="683234"/>
                  </a:lnTo>
                  <a:lnTo>
                    <a:pt x="52527" y="683234"/>
                  </a:lnTo>
                  <a:lnTo>
                    <a:pt x="52527" y="630720"/>
                  </a:lnTo>
                  <a:close/>
                </a:path>
                <a:path w="1313814" h="1314450">
                  <a:moveTo>
                    <a:pt x="105041" y="788327"/>
                  </a:moveTo>
                  <a:lnTo>
                    <a:pt x="52527" y="788327"/>
                  </a:lnTo>
                  <a:lnTo>
                    <a:pt x="52527" y="840841"/>
                  </a:lnTo>
                  <a:lnTo>
                    <a:pt x="105041" y="840841"/>
                  </a:lnTo>
                  <a:lnTo>
                    <a:pt x="105041" y="788327"/>
                  </a:lnTo>
                  <a:close/>
                </a:path>
                <a:path w="1313814" h="1314450">
                  <a:moveTo>
                    <a:pt x="210134" y="578180"/>
                  </a:moveTo>
                  <a:lnTo>
                    <a:pt x="157607" y="578180"/>
                  </a:lnTo>
                  <a:lnTo>
                    <a:pt x="157607" y="525183"/>
                  </a:lnTo>
                  <a:lnTo>
                    <a:pt x="157607" y="473113"/>
                  </a:lnTo>
                  <a:lnTo>
                    <a:pt x="157607" y="421043"/>
                  </a:lnTo>
                  <a:lnTo>
                    <a:pt x="12" y="421043"/>
                  </a:lnTo>
                  <a:lnTo>
                    <a:pt x="12" y="473113"/>
                  </a:lnTo>
                  <a:lnTo>
                    <a:pt x="12" y="525183"/>
                  </a:lnTo>
                  <a:lnTo>
                    <a:pt x="105079" y="525183"/>
                  </a:lnTo>
                  <a:lnTo>
                    <a:pt x="105079" y="578523"/>
                  </a:lnTo>
                  <a:lnTo>
                    <a:pt x="157607" y="578523"/>
                  </a:lnTo>
                  <a:lnTo>
                    <a:pt x="157607" y="683260"/>
                  </a:lnTo>
                  <a:lnTo>
                    <a:pt x="210134" y="683260"/>
                  </a:lnTo>
                  <a:lnTo>
                    <a:pt x="210134" y="578180"/>
                  </a:lnTo>
                  <a:close/>
                </a:path>
                <a:path w="1313814" h="1314450">
                  <a:moveTo>
                    <a:pt x="262636" y="105410"/>
                  </a:moveTo>
                  <a:lnTo>
                    <a:pt x="105054" y="105410"/>
                  </a:lnTo>
                  <a:lnTo>
                    <a:pt x="105054" y="262991"/>
                  </a:lnTo>
                  <a:lnTo>
                    <a:pt x="210134" y="262991"/>
                  </a:lnTo>
                  <a:lnTo>
                    <a:pt x="262636" y="262991"/>
                  </a:lnTo>
                  <a:lnTo>
                    <a:pt x="262636" y="105410"/>
                  </a:lnTo>
                  <a:close/>
                </a:path>
                <a:path w="1313814" h="1314450">
                  <a:moveTo>
                    <a:pt x="262674" y="1050963"/>
                  </a:moveTo>
                  <a:lnTo>
                    <a:pt x="157607" y="1050963"/>
                  </a:lnTo>
                  <a:lnTo>
                    <a:pt x="105079" y="1050963"/>
                  </a:lnTo>
                  <a:lnTo>
                    <a:pt x="105079" y="1208544"/>
                  </a:lnTo>
                  <a:lnTo>
                    <a:pt x="262674" y="1208544"/>
                  </a:lnTo>
                  <a:lnTo>
                    <a:pt x="262674" y="1050963"/>
                  </a:lnTo>
                  <a:close/>
                </a:path>
                <a:path w="1313814" h="1314450">
                  <a:moveTo>
                    <a:pt x="367703" y="945553"/>
                  </a:moveTo>
                  <a:lnTo>
                    <a:pt x="315188" y="945553"/>
                  </a:lnTo>
                  <a:lnTo>
                    <a:pt x="315188" y="998893"/>
                  </a:lnTo>
                  <a:lnTo>
                    <a:pt x="315188" y="1260513"/>
                  </a:lnTo>
                  <a:lnTo>
                    <a:pt x="52539" y="1260513"/>
                  </a:lnTo>
                  <a:lnTo>
                    <a:pt x="52539" y="998893"/>
                  </a:lnTo>
                  <a:lnTo>
                    <a:pt x="315188" y="998893"/>
                  </a:lnTo>
                  <a:lnTo>
                    <a:pt x="315188" y="945553"/>
                  </a:lnTo>
                  <a:lnTo>
                    <a:pt x="25" y="945553"/>
                  </a:lnTo>
                  <a:lnTo>
                    <a:pt x="25" y="998893"/>
                  </a:lnTo>
                  <a:lnTo>
                    <a:pt x="25" y="1260513"/>
                  </a:lnTo>
                  <a:lnTo>
                    <a:pt x="25" y="1313853"/>
                  </a:lnTo>
                  <a:lnTo>
                    <a:pt x="367703" y="1313853"/>
                  </a:lnTo>
                  <a:lnTo>
                    <a:pt x="367703" y="1261097"/>
                  </a:lnTo>
                  <a:lnTo>
                    <a:pt x="367703" y="1260513"/>
                  </a:lnTo>
                  <a:lnTo>
                    <a:pt x="367703" y="998893"/>
                  </a:lnTo>
                  <a:lnTo>
                    <a:pt x="367703" y="998435"/>
                  </a:lnTo>
                  <a:lnTo>
                    <a:pt x="367703" y="945553"/>
                  </a:lnTo>
                  <a:close/>
                </a:path>
                <a:path w="1313814" h="1314450">
                  <a:moveTo>
                    <a:pt x="367703" y="840867"/>
                  </a:moveTo>
                  <a:lnTo>
                    <a:pt x="262674" y="840867"/>
                  </a:lnTo>
                  <a:lnTo>
                    <a:pt x="262674" y="893381"/>
                  </a:lnTo>
                  <a:lnTo>
                    <a:pt x="315188" y="893381"/>
                  </a:lnTo>
                  <a:lnTo>
                    <a:pt x="367703" y="893381"/>
                  </a:lnTo>
                  <a:lnTo>
                    <a:pt x="367703" y="840867"/>
                  </a:lnTo>
                  <a:close/>
                </a:path>
                <a:path w="1313814" h="1314450">
                  <a:moveTo>
                    <a:pt x="367703" y="101"/>
                  </a:moveTo>
                  <a:lnTo>
                    <a:pt x="315188" y="101"/>
                  </a:lnTo>
                  <a:lnTo>
                    <a:pt x="315188" y="53441"/>
                  </a:lnTo>
                  <a:lnTo>
                    <a:pt x="315188" y="315061"/>
                  </a:lnTo>
                  <a:lnTo>
                    <a:pt x="52539" y="315061"/>
                  </a:lnTo>
                  <a:lnTo>
                    <a:pt x="52539" y="53441"/>
                  </a:lnTo>
                  <a:lnTo>
                    <a:pt x="315188" y="53441"/>
                  </a:lnTo>
                  <a:lnTo>
                    <a:pt x="315188" y="101"/>
                  </a:lnTo>
                  <a:lnTo>
                    <a:pt x="25" y="101"/>
                  </a:lnTo>
                  <a:lnTo>
                    <a:pt x="25" y="53441"/>
                  </a:lnTo>
                  <a:lnTo>
                    <a:pt x="25" y="315061"/>
                  </a:lnTo>
                  <a:lnTo>
                    <a:pt x="25" y="368401"/>
                  </a:lnTo>
                  <a:lnTo>
                    <a:pt x="367703" y="368401"/>
                  </a:lnTo>
                  <a:lnTo>
                    <a:pt x="367703" y="315506"/>
                  </a:lnTo>
                  <a:lnTo>
                    <a:pt x="367703" y="315061"/>
                  </a:lnTo>
                  <a:lnTo>
                    <a:pt x="367703" y="53441"/>
                  </a:lnTo>
                  <a:lnTo>
                    <a:pt x="367703" y="52857"/>
                  </a:lnTo>
                  <a:lnTo>
                    <a:pt x="367703" y="101"/>
                  </a:lnTo>
                  <a:close/>
                </a:path>
                <a:path w="1313814" h="1314450">
                  <a:moveTo>
                    <a:pt x="420230" y="735761"/>
                  </a:moveTo>
                  <a:lnTo>
                    <a:pt x="262648" y="735761"/>
                  </a:lnTo>
                  <a:lnTo>
                    <a:pt x="262648" y="683691"/>
                  </a:lnTo>
                  <a:lnTo>
                    <a:pt x="210134" y="683691"/>
                  </a:lnTo>
                  <a:lnTo>
                    <a:pt x="210134" y="735761"/>
                  </a:lnTo>
                  <a:lnTo>
                    <a:pt x="105067" y="735761"/>
                  </a:lnTo>
                  <a:lnTo>
                    <a:pt x="105067" y="787831"/>
                  </a:lnTo>
                  <a:lnTo>
                    <a:pt x="157581" y="787831"/>
                  </a:lnTo>
                  <a:lnTo>
                    <a:pt x="157581" y="840867"/>
                  </a:lnTo>
                  <a:lnTo>
                    <a:pt x="105079" y="840867"/>
                  </a:lnTo>
                  <a:lnTo>
                    <a:pt x="105079" y="893381"/>
                  </a:lnTo>
                  <a:lnTo>
                    <a:pt x="157594" y="893381"/>
                  </a:lnTo>
                  <a:lnTo>
                    <a:pt x="157594" y="841171"/>
                  </a:lnTo>
                  <a:lnTo>
                    <a:pt x="262648" y="841171"/>
                  </a:lnTo>
                  <a:lnTo>
                    <a:pt x="262648" y="787831"/>
                  </a:lnTo>
                  <a:lnTo>
                    <a:pt x="420230" y="787831"/>
                  </a:lnTo>
                  <a:lnTo>
                    <a:pt x="420230" y="735761"/>
                  </a:lnTo>
                  <a:close/>
                </a:path>
                <a:path w="1313814" h="1314450">
                  <a:moveTo>
                    <a:pt x="525310" y="525653"/>
                  </a:moveTo>
                  <a:lnTo>
                    <a:pt x="472795" y="525653"/>
                  </a:lnTo>
                  <a:lnTo>
                    <a:pt x="472795" y="578167"/>
                  </a:lnTo>
                  <a:lnTo>
                    <a:pt x="525310" y="578167"/>
                  </a:lnTo>
                  <a:lnTo>
                    <a:pt x="525310" y="525653"/>
                  </a:lnTo>
                  <a:close/>
                </a:path>
                <a:path w="1313814" h="1314450">
                  <a:moveTo>
                    <a:pt x="525310" y="262991"/>
                  </a:moveTo>
                  <a:lnTo>
                    <a:pt x="472795" y="262991"/>
                  </a:lnTo>
                  <a:lnTo>
                    <a:pt x="472795" y="315506"/>
                  </a:lnTo>
                  <a:lnTo>
                    <a:pt x="525310" y="315506"/>
                  </a:lnTo>
                  <a:lnTo>
                    <a:pt x="525310" y="262991"/>
                  </a:lnTo>
                  <a:close/>
                </a:path>
                <a:path w="1313814" h="1314450">
                  <a:moveTo>
                    <a:pt x="525310" y="330"/>
                  </a:moveTo>
                  <a:lnTo>
                    <a:pt x="472795" y="330"/>
                  </a:lnTo>
                  <a:lnTo>
                    <a:pt x="472795" y="52844"/>
                  </a:lnTo>
                  <a:lnTo>
                    <a:pt x="525310" y="52844"/>
                  </a:lnTo>
                  <a:lnTo>
                    <a:pt x="525310" y="330"/>
                  </a:lnTo>
                  <a:close/>
                </a:path>
                <a:path w="1313814" h="1314450">
                  <a:moveTo>
                    <a:pt x="630351" y="157937"/>
                  </a:moveTo>
                  <a:lnTo>
                    <a:pt x="577837" y="157937"/>
                  </a:lnTo>
                  <a:lnTo>
                    <a:pt x="577837" y="105384"/>
                  </a:lnTo>
                  <a:lnTo>
                    <a:pt x="420255" y="105384"/>
                  </a:lnTo>
                  <a:lnTo>
                    <a:pt x="420255" y="157937"/>
                  </a:lnTo>
                  <a:lnTo>
                    <a:pt x="472770" y="157937"/>
                  </a:lnTo>
                  <a:lnTo>
                    <a:pt x="472770" y="210451"/>
                  </a:lnTo>
                  <a:lnTo>
                    <a:pt x="525322" y="210451"/>
                  </a:lnTo>
                  <a:lnTo>
                    <a:pt x="525322" y="262966"/>
                  </a:lnTo>
                  <a:lnTo>
                    <a:pt x="577837" y="262966"/>
                  </a:lnTo>
                  <a:lnTo>
                    <a:pt x="577837" y="210451"/>
                  </a:lnTo>
                  <a:lnTo>
                    <a:pt x="630351" y="210451"/>
                  </a:lnTo>
                  <a:lnTo>
                    <a:pt x="630351" y="157937"/>
                  </a:lnTo>
                  <a:close/>
                </a:path>
                <a:path w="1313814" h="1314450">
                  <a:moveTo>
                    <a:pt x="682917" y="105384"/>
                  </a:moveTo>
                  <a:lnTo>
                    <a:pt x="630351" y="105384"/>
                  </a:lnTo>
                  <a:lnTo>
                    <a:pt x="630351" y="157937"/>
                  </a:lnTo>
                  <a:lnTo>
                    <a:pt x="682917" y="157937"/>
                  </a:lnTo>
                  <a:lnTo>
                    <a:pt x="682917" y="105384"/>
                  </a:lnTo>
                  <a:close/>
                </a:path>
                <a:path w="1313814" h="1314450">
                  <a:moveTo>
                    <a:pt x="787971" y="525653"/>
                  </a:moveTo>
                  <a:lnTo>
                    <a:pt x="735444" y="525653"/>
                  </a:lnTo>
                  <a:lnTo>
                    <a:pt x="735444" y="577723"/>
                  </a:lnTo>
                  <a:lnTo>
                    <a:pt x="630377" y="577723"/>
                  </a:lnTo>
                  <a:lnTo>
                    <a:pt x="630377" y="631063"/>
                  </a:lnTo>
                  <a:lnTo>
                    <a:pt x="577824" y="631063"/>
                  </a:lnTo>
                  <a:lnTo>
                    <a:pt x="577824" y="683133"/>
                  </a:lnTo>
                  <a:lnTo>
                    <a:pt x="735444" y="683133"/>
                  </a:lnTo>
                  <a:lnTo>
                    <a:pt x="735444" y="631063"/>
                  </a:lnTo>
                  <a:lnTo>
                    <a:pt x="787971" y="631063"/>
                  </a:lnTo>
                  <a:lnTo>
                    <a:pt x="787971" y="577723"/>
                  </a:lnTo>
                  <a:lnTo>
                    <a:pt x="787971" y="525653"/>
                  </a:lnTo>
                  <a:close/>
                </a:path>
                <a:path w="1313814" h="1314450">
                  <a:moveTo>
                    <a:pt x="840498" y="901"/>
                  </a:moveTo>
                  <a:lnTo>
                    <a:pt x="630351" y="901"/>
                  </a:lnTo>
                  <a:lnTo>
                    <a:pt x="630351" y="52971"/>
                  </a:lnTo>
                  <a:lnTo>
                    <a:pt x="525322" y="52971"/>
                  </a:lnTo>
                  <a:lnTo>
                    <a:pt x="525322" y="105041"/>
                  </a:lnTo>
                  <a:lnTo>
                    <a:pt x="840498" y="105041"/>
                  </a:lnTo>
                  <a:lnTo>
                    <a:pt x="840498" y="52971"/>
                  </a:lnTo>
                  <a:lnTo>
                    <a:pt x="840498" y="901"/>
                  </a:lnTo>
                  <a:close/>
                </a:path>
                <a:path w="1313814" h="1314450">
                  <a:moveTo>
                    <a:pt x="893013" y="262521"/>
                  </a:moveTo>
                  <a:lnTo>
                    <a:pt x="840498" y="262521"/>
                  </a:lnTo>
                  <a:lnTo>
                    <a:pt x="840498" y="210451"/>
                  </a:lnTo>
                  <a:lnTo>
                    <a:pt x="787984" y="210451"/>
                  </a:lnTo>
                  <a:lnTo>
                    <a:pt x="787984" y="105384"/>
                  </a:lnTo>
                  <a:lnTo>
                    <a:pt x="735418" y="105384"/>
                  </a:lnTo>
                  <a:lnTo>
                    <a:pt x="735418" y="210451"/>
                  </a:lnTo>
                  <a:lnTo>
                    <a:pt x="682917" y="210451"/>
                  </a:lnTo>
                  <a:lnTo>
                    <a:pt x="682917" y="262521"/>
                  </a:lnTo>
                  <a:lnTo>
                    <a:pt x="682917" y="315861"/>
                  </a:lnTo>
                  <a:lnTo>
                    <a:pt x="735418" y="315861"/>
                  </a:lnTo>
                  <a:lnTo>
                    <a:pt x="735418" y="262521"/>
                  </a:lnTo>
                  <a:lnTo>
                    <a:pt x="787984" y="262521"/>
                  </a:lnTo>
                  <a:lnTo>
                    <a:pt x="787984" y="315861"/>
                  </a:lnTo>
                  <a:lnTo>
                    <a:pt x="840498" y="315861"/>
                  </a:lnTo>
                  <a:lnTo>
                    <a:pt x="840498" y="367931"/>
                  </a:lnTo>
                  <a:lnTo>
                    <a:pt x="893013" y="367931"/>
                  </a:lnTo>
                  <a:lnTo>
                    <a:pt x="893013" y="315861"/>
                  </a:lnTo>
                  <a:lnTo>
                    <a:pt x="893013" y="262521"/>
                  </a:lnTo>
                  <a:close/>
                </a:path>
                <a:path w="1313814" h="1314450">
                  <a:moveTo>
                    <a:pt x="945553" y="1156030"/>
                  </a:moveTo>
                  <a:lnTo>
                    <a:pt x="787971" y="1156030"/>
                  </a:lnTo>
                  <a:lnTo>
                    <a:pt x="787971" y="1208443"/>
                  </a:lnTo>
                  <a:lnTo>
                    <a:pt x="682904" y="1208443"/>
                  </a:lnTo>
                  <a:lnTo>
                    <a:pt x="682904" y="1156373"/>
                  </a:lnTo>
                  <a:lnTo>
                    <a:pt x="735418" y="1156373"/>
                  </a:lnTo>
                  <a:lnTo>
                    <a:pt x="735418" y="1050963"/>
                  </a:lnTo>
                  <a:lnTo>
                    <a:pt x="787971" y="1050963"/>
                  </a:lnTo>
                  <a:lnTo>
                    <a:pt x="787971" y="998893"/>
                  </a:lnTo>
                  <a:lnTo>
                    <a:pt x="577837" y="998893"/>
                  </a:lnTo>
                  <a:lnTo>
                    <a:pt x="577837" y="945553"/>
                  </a:lnTo>
                  <a:lnTo>
                    <a:pt x="420255" y="945553"/>
                  </a:lnTo>
                  <a:lnTo>
                    <a:pt x="420255" y="998893"/>
                  </a:lnTo>
                  <a:lnTo>
                    <a:pt x="420255" y="1050963"/>
                  </a:lnTo>
                  <a:lnTo>
                    <a:pt x="420255" y="1103033"/>
                  </a:lnTo>
                  <a:lnTo>
                    <a:pt x="525322" y="1103033"/>
                  </a:lnTo>
                  <a:lnTo>
                    <a:pt x="525322" y="1050963"/>
                  </a:lnTo>
                  <a:lnTo>
                    <a:pt x="630389" y="1050963"/>
                  </a:lnTo>
                  <a:lnTo>
                    <a:pt x="630389" y="1156373"/>
                  </a:lnTo>
                  <a:lnTo>
                    <a:pt x="630389" y="1208443"/>
                  </a:lnTo>
                  <a:lnTo>
                    <a:pt x="630389" y="1260513"/>
                  </a:lnTo>
                  <a:lnTo>
                    <a:pt x="577837" y="1260513"/>
                  </a:lnTo>
                  <a:lnTo>
                    <a:pt x="577837" y="1208544"/>
                  </a:lnTo>
                  <a:lnTo>
                    <a:pt x="525284" y="1208544"/>
                  </a:lnTo>
                  <a:lnTo>
                    <a:pt x="525284" y="1260513"/>
                  </a:lnTo>
                  <a:lnTo>
                    <a:pt x="472770" y="1260513"/>
                  </a:lnTo>
                  <a:lnTo>
                    <a:pt x="472770" y="1208443"/>
                  </a:lnTo>
                  <a:lnTo>
                    <a:pt x="577837" y="1208443"/>
                  </a:lnTo>
                  <a:lnTo>
                    <a:pt x="577837" y="1156373"/>
                  </a:lnTo>
                  <a:lnTo>
                    <a:pt x="420255" y="1156373"/>
                  </a:lnTo>
                  <a:lnTo>
                    <a:pt x="420255" y="1208443"/>
                  </a:lnTo>
                  <a:lnTo>
                    <a:pt x="420255" y="1260513"/>
                  </a:lnTo>
                  <a:lnTo>
                    <a:pt x="420255" y="1313853"/>
                  </a:lnTo>
                  <a:lnTo>
                    <a:pt x="893038" y="1313853"/>
                  </a:lnTo>
                  <a:lnTo>
                    <a:pt x="893038" y="1260513"/>
                  </a:lnTo>
                  <a:lnTo>
                    <a:pt x="945553" y="1260513"/>
                  </a:lnTo>
                  <a:lnTo>
                    <a:pt x="945553" y="1208544"/>
                  </a:lnTo>
                  <a:lnTo>
                    <a:pt x="945553" y="1156030"/>
                  </a:lnTo>
                  <a:close/>
                </a:path>
                <a:path w="1313814" h="1314450">
                  <a:moveTo>
                    <a:pt x="998067" y="945908"/>
                  </a:moveTo>
                  <a:lnTo>
                    <a:pt x="945553" y="945908"/>
                  </a:lnTo>
                  <a:lnTo>
                    <a:pt x="945553" y="998423"/>
                  </a:lnTo>
                  <a:lnTo>
                    <a:pt x="998067" y="998423"/>
                  </a:lnTo>
                  <a:lnTo>
                    <a:pt x="998067" y="945908"/>
                  </a:lnTo>
                  <a:close/>
                </a:path>
                <a:path w="1313814" h="1314450">
                  <a:moveTo>
                    <a:pt x="1155700" y="1208443"/>
                  </a:moveTo>
                  <a:lnTo>
                    <a:pt x="1103134" y="1208443"/>
                  </a:lnTo>
                  <a:lnTo>
                    <a:pt x="1103134" y="1156373"/>
                  </a:lnTo>
                  <a:lnTo>
                    <a:pt x="1050632" y="1156373"/>
                  </a:lnTo>
                  <a:lnTo>
                    <a:pt x="1050632" y="1208443"/>
                  </a:lnTo>
                  <a:lnTo>
                    <a:pt x="1050632" y="1260513"/>
                  </a:lnTo>
                  <a:lnTo>
                    <a:pt x="1155700" y="1260513"/>
                  </a:lnTo>
                  <a:lnTo>
                    <a:pt x="1155700" y="1208443"/>
                  </a:lnTo>
                  <a:close/>
                </a:path>
                <a:path w="1313814" h="1314450">
                  <a:moveTo>
                    <a:pt x="1208201" y="420573"/>
                  </a:moveTo>
                  <a:lnTo>
                    <a:pt x="1155687" y="420573"/>
                  </a:lnTo>
                  <a:lnTo>
                    <a:pt x="1155687" y="473087"/>
                  </a:lnTo>
                  <a:lnTo>
                    <a:pt x="1208201" y="473087"/>
                  </a:lnTo>
                  <a:lnTo>
                    <a:pt x="1208201" y="420573"/>
                  </a:lnTo>
                  <a:close/>
                </a:path>
                <a:path w="1313814" h="1314450">
                  <a:moveTo>
                    <a:pt x="1208214" y="1103477"/>
                  </a:moveTo>
                  <a:lnTo>
                    <a:pt x="998067" y="1103477"/>
                  </a:lnTo>
                  <a:lnTo>
                    <a:pt x="998067" y="1156030"/>
                  </a:lnTo>
                  <a:lnTo>
                    <a:pt x="1208214" y="1156030"/>
                  </a:lnTo>
                  <a:lnTo>
                    <a:pt x="1208214" y="1103477"/>
                  </a:lnTo>
                  <a:close/>
                </a:path>
                <a:path w="1313814" h="1314450">
                  <a:moveTo>
                    <a:pt x="1208214" y="105410"/>
                  </a:moveTo>
                  <a:lnTo>
                    <a:pt x="1103147" y="105410"/>
                  </a:lnTo>
                  <a:lnTo>
                    <a:pt x="1050632" y="105410"/>
                  </a:lnTo>
                  <a:lnTo>
                    <a:pt x="1050632" y="262991"/>
                  </a:lnTo>
                  <a:lnTo>
                    <a:pt x="1208214" y="262991"/>
                  </a:lnTo>
                  <a:lnTo>
                    <a:pt x="1208214" y="105410"/>
                  </a:lnTo>
                  <a:close/>
                </a:path>
                <a:path w="1313814" h="1314450">
                  <a:moveTo>
                    <a:pt x="1313256" y="473583"/>
                  </a:moveTo>
                  <a:lnTo>
                    <a:pt x="1260741" y="473583"/>
                  </a:lnTo>
                  <a:lnTo>
                    <a:pt x="1260741" y="525653"/>
                  </a:lnTo>
                  <a:lnTo>
                    <a:pt x="1155674" y="525653"/>
                  </a:lnTo>
                  <a:lnTo>
                    <a:pt x="1155674" y="577723"/>
                  </a:lnTo>
                  <a:lnTo>
                    <a:pt x="1208227" y="577723"/>
                  </a:lnTo>
                  <a:lnTo>
                    <a:pt x="1208227" y="631063"/>
                  </a:lnTo>
                  <a:lnTo>
                    <a:pt x="1208227" y="683133"/>
                  </a:lnTo>
                  <a:lnTo>
                    <a:pt x="1260741" y="683133"/>
                  </a:lnTo>
                  <a:lnTo>
                    <a:pt x="1260741" y="735203"/>
                  </a:lnTo>
                  <a:lnTo>
                    <a:pt x="1155674" y="735203"/>
                  </a:lnTo>
                  <a:lnTo>
                    <a:pt x="1155674" y="630720"/>
                  </a:lnTo>
                  <a:lnTo>
                    <a:pt x="1103160" y="630720"/>
                  </a:lnTo>
                  <a:lnTo>
                    <a:pt x="1103160" y="735787"/>
                  </a:lnTo>
                  <a:lnTo>
                    <a:pt x="1155674" y="735787"/>
                  </a:lnTo>
                  <a:lnTo>
                    <a:pt x="1155674" y="788543"/>
                  </a:lnTo>
                  <a:lnTo>
                    <a:pt x="1208227" y="788543"/>
                  </a:lnTo>
                  <a:lnTo>
                    <a:pt x="1208227" y="840613"/>
                  </a:lnTo>
                  <a:lnTo>
                    <a:pt x="1260741" y="840613"/>
                  </a:lnTo>
                  <a:lnTo>
                    <a:pt x="1260741" y="788543"/>
                  </a:lnTo>
                  <a:lnTo>
                    <a:pt x="1313256" y="788543"/>
                  </a:lnTo>
                  <a:lnTo>
                    <a:pt x="1313256" y="735203"/>
                  </a:lnTo>
                  <a:lnTo>
                    <a:pt x="1313256" y="683133"/>
                  </a:lnTo>
                  <a:lnTo>
                    <a:pt x="1313256" y="631063"/>
                  </a:lnTo>
                  <a:lnTo>
                    <a:pt x="1260741" y="631063"/>
                  </a:lnTo>
                  <a:lnTo>
                    <a:pt x="1260741" y="577723"/>
                  </a:lnTo>
                  <a:lnTo>
                    <a:pt x="1313256" y="577723"/>
                  </a:lnTo>
                  <a:lnTo>
                    <a:pt x="1313256" y="525653"/>
                  </a:lnTo>
                  <a:lnTo>
                    <a:pt x="1313256" y="473583"/>
                  </a:lnTo>
                  <a:close/>
                </a:path>
                <a:path w="1313814" h="1314450">
                  <a:moveTo>
                    <a:pt x="1313256" y="0"/>
                  </a:moveTo>
                  <a:lnTo>
                    <a:pt x="1260741" y="0"/>
                  </a:lnTo>
                  <a:lnTo>
                    <a:pt x="1260741" y="53340"/>
                  </a:lnTo>
                  <a:lnTo>
                    <a:pt x="1260741" y="314960"/>
                  </a:lnTo>
                  <a:lnTo>
                    <a:pt x="998093" y="314960"/>
                  </a:lnTo>
                  <a:lnTo>
                    <a:pt x="998093" y="53340"/>
                  </a:lnTo>
                  <a:lnTo>
                    <a:pt x="1260741" y="53340"/>
                  </a:lnTo>
                  <a:lnTo>
                    <a:pt x="1260741" y="0"/>
                  </a:lnTo>
                  <a:lnTo>
                    <a:pt x="945578" y="0"/>
                  </a:lnTo>
                  <a:lnTo>
                    <a:pt x="945578" y="53340"/>
                  </a:lnTo>
                  <a:lnTo>
                    <a:pt x="945578" y="314960"/>
                  </a:lnTo>
                  <a:lnTo>
                    <a:pt x="945578" y="368300"/>
                  </a:lnTo>
                  <a:lnTo>
                    <a:pt x="1313256" y="368300"/>
                  </a:lnTo>
                  <a:lnTo>
                    <a:pt x="1313256" y="315556"/>
                  </a:lnTo>
                  <a:lnTo>
                    <a:pt x="1313256" y="314960"/>
                  </a:lnTo>
                  <a:lnTo>
                    <a:pt x="1313256" y="53340"/>
                  </a:lnTo>
                  <a:lnTo>
                    <a:pt x="1313256" y="52895"/>
                  </a:lnTo>
                  <a:lnTo>
                    <a:pt x="1313256" y="0"/>
                  </a:lnTo>
                  <a:close/>
                </a:path>
                <a:path w="1313814" h="1314450">
                  <a:moveTo>
                    <a:pt x="1313281" y="893381"/>
                  </a:moveTo>
                  <a:lnTo>
                    <a:pt x="1208214" y="893381"/>
                  </a:lnTo>
                  <a:lnTo>
                    <a:pt x="1208214" y="998791"/>
                  </a:lnTo>
                  <a:lnTo>
                    <a:pt x="1260729" y="998791"/>
                  </a:lnTo>
                  <a:lnTo>
                    <a:pt x="1260729" y="1050861"/>
                  </a:lnTo>
                  <a:lnTo>
                    <a:pt x="1313281" y="1050861"/>
                  </a:lnTo>
                  <a:lnTo>
                    <a:pt x="1313281" y="998791"/>
                  </a:lnTo>
                  <a:lnTo>
                    <a:pt x="1313281" y="893381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 sz="4594"/>
            </a:p>
          </p:txBody>
        </p:sp>
        <p:sp>
          <p:nvSpPr>
            <p:cNvPr id="57" name="object 57"/>
            <p:cNvSpPr/>
            <p:nvPr/>
          </p:nvSpPr>
          <p:spPr>
            <a:xfrm>
              <a:off x="838022" y="15623653"/>
              <a:ext cx="1103630" cy="998219"/>
            </a:xfrm>
            <a:custGeom>
              <a:avLst/>
              <a:gdLst/>
              <a:ahLst/>
              <a:cxnLst/>
              <a:rect l="l" t="t" r="r" b="b"/>
              <a:pathLst>
                <a:path w="1103630" h="998219">
                  <a:moveTo>
                    <a:pt x="525310" y="157619"/>
                  </a:moveTo>
                  <a:lnTo>
                    <a:pt x="472795" y="157619"/>
                  </a:lnTo>
                  <a:lnTo>
                    <a:pt x="472795" y="210134"/>
                  </a:lnTo>
                  <a:lnTo>
                    <a:pt x="525310" y="210134"/>
                  </a:lnTo>
                  <a:lnTo>
                    <a:pt x="525310" y="157619"/>
                  </a:lnTo>
                  <a:close/>
                </a:path>
                <a:path w="1103630" h="998219">
                  <a:moveTo>
                    <a:pt x="630377" y="52184"/>
                  </a:moveTo>
                  <a:lnTo>
                    <a:pt x="577862" y="52184"/>
                  </a:lnTo>
                  <a:lnTo>
                    <a:pt x="577862" y="0"/>
                  </a:lnTo>
                  <a:lnTo>
                    <a:pt x="525310" y="0"/>
                  </a:lnTo>
                  <a:lnTo>
                    <a:pt x="525310" y="52184"/>
                  </a:lnTo>
                  <a:lnTo>
                    <a:pt x="472795" y="52184"/>
                  </a:lnTo>
                  <a:lnTo>
                    <a:pt x="472795" y="114"/>
                  </a:lnTo>
                  <a:lnTo>
                    <a:pt x="420281" y="114"/>
                  </a:lnTo>
                  <a:lnTo>
                    <a:pt x="420281" y="52184"/>
                  </a:lnTo>
                  <a:lnTo>
                    <a:pt x="420281" y="105524"/>
                  </a:lnTo>
                  <a:lnTo>
                    <a:pt x="367728" y="105524"/>
                  </a:lnTo>
                  <a:lnTo>
                    <a:pt x="367728" y="52552"/>
                  </a:lnTo>
                  <a:lnTo>
                    <a:pt x="367728" y="52184"/>
                  </a:lnTo>
                  <a:lnTo>
                    <a:pt x="367728" y="0"/>
                  </a:lnTo>
                  <a:lnTo>
                    <a:pt x="315214" y="0"/>
                  </a:lnTo>
                  <a:lnTo>
                    <a:pt x="315214" y="52184"/>
                  </a:lnTo>
                  <a:lnTo>
                    <a:pt x="262661" y="52184"/>
                  </a:lnTo>
                  <a:lnTo>
                    <a:pt x="262661" y="114"/>
                  </a:lnTo>
                  <a:lnTo>
                    <a:pt x="210146" y="114"/>
                  </a:lnTo>
                  <a:lnTo>
                    <a:pt x="210146" y="52184"/>
                  </a:lnTo>
                  <a:lnTo>
                    <a:pt x="210146" y="105524"/>
                  </a:lnTo>
                  <a:lnTo>
                    <a:pt x="0" y="105524"/>
                  </a:lnTo>
                  <a:lnTo>
                    <a:pt x="0" y="157594"/>
                  </a:lnTo>
                  <a:lnTo>
                    <a:pt x="0" y="209664"/>
                  </a:lnTo>
                  <a:lnTo>
                    <a:pt x="0" y="263004"/>
                  </a:lnTo>
                  <a:lnTo>
                    <a:pt x="157632" y="263004"/>
                  </a:lnTo>
                  <a:lnTo>
                    <a:pt x="157632" y="315074"/>
                  </a:lnTo>
                  <a:lnTo>
                    <a:pt x="105079" y="315074"/>
                  </a:lnTo>
                  <a:lnTo>
                    <a:pt x="105079" y="367144"/>
                  </a:lnTo>
                  <a:lnTo>
                    <a:pt x="262661" y="367144"/>
                  </a:lnTo>
                  <a:lnTo>
                    <a:pt x="262661" y="315074"/>
                  </a:lnTo>
                  <a:lnTo>
                    <a:pt x="262661" y="263004"/>
                  </a:lnTo>
                  <a:lnTo>
                    <a:pt x="210146" y="263004"/>
                  </a:lnTo>
                  <a:lnTo>
                    <a:pt x="210146" y="209664"/>
                  </a:lnTo>
                  <a:lnTo>
                    <a:pt x="105079" y="209664"/>
                  </a:lnTo>
                  <a:lnTo>
                    <a:pt x="105079" y="157594"/>
                  </a:lnTo>
                  <a:lnTo>
                    <a:pt x="262661" y="157594"/>
                  </a:lnTo>
                  <a:lnTo>
                    <a:pt x="262661" y="105524"/>
                  </a:lnTo>
                  <a:lnTo>
                    <a:pt x="315214" y="105524"/>
                  </a:lnTo>
                  <a:lnTo>
                    <a:pt x="315214" y="157594"/>
                  </a:lnTo>
                  <a:lnTo>
                    <a:pt x="315214" y="209664"/>
                  </a:lnTo>
                  <a:lnTo>
                    <a:pt x="420281" y="209664"/>
                  </a:lnTo>
                  <a:lnTo>
                    <a:pt x="420281" y="157594"/>
                  </a:lnTo>
                  <a:lnTo>
                    <a:pt x="525310" y="157594"/>
                  </a:lnTo>
                  <a:lnTo>
                    <a:pt x="525310" y="105524"/>
                  </a:lnTo>
                  <a:lnTo>
                    <a:pt x="630377" y="105524"/>
                  </a:lnTo>
                  <a:lnTo>
                    <a:pt x="630377" y="52184"/>
                  </a:lnTo>
                  <a:close/>
                </a:path>
                <a:path w="1103630" h="998219">
                  <a:moveTo>
                    <a:pt x="682929" y="472782"/>
                  </a:moveTo>
                  <a:lnTo>
                    <a:pt x="577862" y="472782"/>
                  </a:lnTo>
                  <a:lnTo>
                    <a:pt x="577862" y="525297"/>
                  </a:lnTo>
                  <a:lnTo>
                    <a:pt x="682929" y="525297"/>
                  </a:lnTo>
                  <a:lnTo>
                    <a:pt x="682929" y="472782"/>
                  </a:lnTo>
                  <a:close/>
                </a:path>
                <a:path w="1103630" h="998219">
                  <a:moveTo>
                    <a:pt x="840511" y="945565"/>
                  </a:moveTo>
                  <a:lnTo>
                    <a:pt x="787996" y="945565"/>
                  </a:lnTo>
                  <a:lnTo>
                    <a:pt x="787996" y="998080"/>
                  </a:lnTo>
                  <a:lnTo>
                    <a:pt x="840511" y="998080"/>
                  </a:lnTo>
                  <a:lnTo>
                    <a:pt x="840511" y="945565"/>
                  </a:lnTo>
                  <a:close/>
                </a:path>
                <a:path w="1103630" h="998219">
                  <a:moveTo>
                    <a:pt x="893025" y="472782"/>
                  </a:moveTo>
                  <a:lnTo>
                    <a:pt x="840524" y="472782"/>
                  </a:lnTo>
                  <a:lnTo>
                    <a:pt x="840524" y="525297"/>
                  </a:lnTo>
                  <a:lnTo>
                    <a:pt x="893025" y="525297"/>
                  </a:lnTo>
                  <a:lnTo>
                    <a:pt x="893025" y="472782"/>
                  </a:lnTo>
                  <a:close/>
                </a:path>
                <a:path w="1103630" h="998219">
                  <a:moveTo>
                    <a:pt x="893025" y="209664"/>
                  </a:moveTo>
                  <a:lnTo>
                    <a:pt x="787958" y="209664"/>
                  </a:lnTo>
                  <a:lnTo>
                    <a:pt x="787958" y="157594"/>
                  </a:lnTo>
                  <a:lnTo>
                    <a:pt x="787958" y="105524"/>
                  </a:lnTo>
                  <a:lnTo>
                    <a:pt x="735444" y="105524"/>
                  </a:lnTo>
                  <a:lnTo>
                    <a:pt x="735444" y="157594"/>
                  </a:lnTo>
                  <a:lnTo>
                    <a:pt x="735444" y="209664"/>
                  </a:lnTo>
                  <a:lnTo>
                    <a:pt x="682929" y="209664"/>
                  </a:lnTo>
                  <a:lnTo>
                    <a:pt x="682929" y="157594"/>
                  </a:lnTo>
                  <a:lnTo>
                    <a:pt x="735444" y="157594"/>
                  </a:lnTo>
                  <a:lnTo>
                    <a:pt x="735444" y="105524"/>
                  </a:lnTo>
                  <a:lnTo>
                    <a:pt x="630377" y="105524"/>
                  </a:lnTo>
                  <a:lnTo>
                    <a:pt x="630377" y="157594"/>
                  </a:lnTo>
                  <a:lnTo>
                    <a:pt x="630377" y="209664"/>
                  </a:lnTo>
                  <a:lnTo>
                    <a:pt x="630377" y="263004"/>
                  </a:lnTo>
                  <a:lnTo>
                    <a:pt x="630377" y="315074"/>
                  </a:lnTo>
                  <a:lnTo>
                    <a:pt x="577862" y="315074"/>
                  </a:lnTo>
                  <a:lnTo>
                    <a:pt x="577862" y="367144"/>
                  </a:lnTo>
                  <a:lnTo>
                    <a:pt x="630377" y="367144"/>
                  </a:lnTo>
                  <a:lnTo>
                    <a:pt x="630377" y="420484"/>
                  </a:lnTo>
                  <a:lnTo>
                    <a:pt x="682929" y="420484"/>
                  </a:lnTo>
                  <a:lnTo>
                    <a:pt x="682929" y="472782"/>
                  </a:lnTo>
                  <a:lnTo>
                    <a:pt x="735444" y="472782"/>
                  </a:lnTo>
                  <a:lnTo>
                    <a:pt x="735444" y="525297"/>
                  </a:lnTo>
                  <a:lnTo>
                    <a:pt x="787958" y="525297"/>
                  </a:lnTo>
                  <a:lnTo>
                    <a:pt x="787958" y="472782"/>
                  </a:lnTo>
                  <a:lnTo>
                    <a:pt x="840524" y="472782"/>
                  </a:lnTo>
                  <a:lnTo>
                    <a:pt x="840524" y="420268"/>
                  </a:lnTo>
                  <a:lnTo>
                    <a:pt x="787958" y="420268"/>
                  </a:lnTo>
                  <a:lnTo>
                    <a:pt x="787958" y="367144"/>
                  </a:lnTo>
                  <a:lnTo>
                    <a:pt x="787958" y="315074"/>
                  </a:lnTo>
                  <a:lnTo>
                    <a:pt x="682929" y="315074"/>
                  </a:lnTo>
                  <a:lnTo>
                    <a:pt x="682929" y="263004"/>
                  </a:lnTo>
                  <a:lnTo>
                    <a:pt x="893025" y="263004"/>
                  </a:lnTo>
                  <a:lnTo>
                    <a:pt x="893025" y="209664"/>
                  </a:lnTo>
                  <a:close/>
                </a:path>
                <a:path w="1103630" h="998219">
                  <a:moveTo>
                    <a:pt x="945591" y="525894"/>
                  </a:moveTo>
                  <a:lnTo>
                    <a:pt x="840524" y="525894"/>
                  </a:lnTo>
                  <a:lnTo>
                    <a:pt x="840524" y="577964"/>
                  </a:lnTo>
                  <a:lnTo>
                    <a:pt x="840524" y="735444"/>
                  </a:lnTo>
                  <a:lnTo>
                    <a:pt x="682929" y="735444"/>
                  </a:lnTo>
                  <a:lnTo>
                    <a:pt x="682929" y="683374"/>
                  </a:lnTo>
                  <a:lnTo>
                    <a:pt x="682929" y="630034"/>
                  </a:lnTo>
                  <a:lnTo>
                    <a:pt x="682929" y="577964"/>
                  </a:lnTo>
                  <a:lnTo>
                    <a:pt x="840524" y="577964"/>
                  </a:lnTo>
                  <a:lnTo>
                    <a:pt x="840524" y="525894"/>
                  </a:lnTo>
                  <a:lnTo>
                    <a:pt x="630377" y="525894"/>
                  </a:lnTo>
                  <a:lnTo>
                    <a:pt x="630377" y="577964"/>
                  </a:lnTo>
                  <a:lnTo>
                    <a:pt x="577862" y="577964"/>
                  </a:lnTo>
                  <a:lnTo>
                    <a:pt x="577862" y="630034"/>
                  </a:lnTo>
                  <a:lnTo>
                    <a:pt x="525310" y="630034"/>
                  </a:lnTo>
                  <a:lnTo>
                    <a:pt x="525310" y="577964"/>
                  </a:lnTo>
                  <a:lnTo>
                    <a:pt x="525310" y="525894"/>
                  </a:lnTo>
                  <a:lnTo>
                    <a:pt x="525310" y="472554"/>
                  </a:lnTo>
                  <a:lnTo>
                    <a:pt x="525310" y="420484"/>
                  </a:lnTo>
                  <a:lnTo>
                    <a:pt x="472795" y="420484"/>
                  </a:lnTo>
                  <a:lnTo>
                    <a:pt x="472795" y="472554"/>
                  </a:lnTo>
                  <a:lnTo>
                    <a:pt x="367728" y="472554"/>
                  </a:lnTo>
                  <a:lnTo>
                    <a:pt x="367728" y="420268"/>
                  </a:lnTo>
                  <a:lnTo>
                    <a:pt x="315214" y="420268"/>
                  </a:lnTo>
                  <a:lnTo>
                    <a:pt x="315214" y="367715"/>
                  </a:lnTo>
                  <a:lnTo>
                    <a:pt x="210146" y="367715"/>
                  </a:lnTo>
                  <a:lnTo>
                    <a:pt x="210146" y="420268"/>
                  </a:lnTo>
                  <a:lnTo>
                    <a:pt x="262661" y="420268"/>
                  </a:lnTo>
                  <a:lnTo>
                    <a:pt x="262661" y="472554"/>
                  </a:lnTo>
                  <a:lnTo>
                    <a:pt x="210146" y="472554"/>
                  </a:lnTo>
                  <a:lnTo>
                    <a:pt x="210146" y="630034"/>
                  </a:lnTo>
                  <a:lnTo>
                    <a:pt x="210146" y="683374"/>
                  </a:lnTo>
                  <a:lnTo>
                    <a:pt x="367728" y="683374"/>
                  </a:lnTo>
                  <a:lnTo>
                    <a:pt x="367728" y="630034"/>
                  </a:lnTo>
                  <a:lnTo>
                    <a:pt x="262661" y="630034"/>
                  </a:lnTo>
                  <a:lnTo>
                    <a:pt x="262661" y="472782"/>
                  </a:lnTo>
                  <a:lnTo>
                    <a:pt x="315214" y="472782"/>
                  </a:lnTo>
                  <a:lnTo>
                    <a:pt x="315214" y="525894"/>
                  </a:lnTo>
                  <a:lnTo>
                    <a:pt x="315214" y="577964"/>
                  </a:lnTo>
                  <a:lnTo>
                    <a:pt x="367728" y="577964"/>
                  </a:lnTo>
                  <a:lnTo>
                    <a:pt x="367728" y="525894"/>
                  </a:lnTo>
                  <a:lnTo>
                    <a:pt x="472795" y="525894"/>
                  </a:lnTo>
                  <a:lnTo>
                    <a:pt x="472795" y="577964"/>
                  </a:lnTo>
                  <a:lnTo>
                    <a:pt x="420281" y="577964"/>
                  </a:lnTo>
                  <a:lnTo>
                    <a:pt x="420281" y="630034"/>
                  </a:lnTo>
                  <a:lnTo>
                    <a:pt x="472795" y="630034"/>
                  </a:lnTo>
                  <a:lnTo>
                    <a:pt x="472795" y="683374"/>
                  </a:lnTo>
                  <a:lnTo>
                    <a:pt x="630377" y="683374"/>
                  </a:lnTo>
                  <a:lnTo>
                    <a:pt x="630377" y="735444"/>
                  </a:lnTo>
                  <a:lnTo>
                    <a:pt x="630377" y="787514"/>
                  </a:lnTo>
                  <a:lnTo>
                    <a:pt x="945591" y="787514"/>
                  </a:lnTo>
                  <a:lnTo>
                    <a:pt x="945591" y="735444"/>
                  </a:lnTo>
                  <a:lnTo>
                    <a:pt x="945591" y="577964"/>
                  </a:lnTo>
                  <a:lnTo>
                    <a:pt x="945591" y="525894"/>
                  </a:lnTo>
                  <a:close/>
                </a:path>
                <a:path w="1103630" h="998219">
                  <a:moveTo>
                    <a:pt x="1103160" y="840498"/>
                  </a:moveTo>
                  <a:lnTo>
                    <a:pt x="1050645" y="840498"/>
                  </a:lnTo>
                  <a:lnTo>
                    <a:pt x="1050645" y="893013"/>
                  </a:lnTo>
                  <a:lnTo>
                    <a:pt x="1103160" y="893013"/>
                  </a:lnTo>
                  <a:lnTo>
                    <a:pt x="1103160" y="840498"/>
                  </a:lnTo>
                  <a:close/>
                </a:path>
                <a:path w="1103630" h="998219">
                  <a:moveTo>
                    <a:pt x="1103172" y="945565"/>
                  </a:moveTo>
                  <a:lnTo>
                    <a:pt x="1050620" y="945565"/>
                  </a:lnTo>
                  <a:lnTo>
                    <a:pt x="1050620" y="893495"/>
                  </a:lnTo>
                  <a:lnTo>
                    <a:pt x="998105" y="893495"/>
                  </a:lnTo>
                  <a:lnTo>
                    <a:pt x="998105" y="945565"/>
                  </a:lnTo>
                  <a:lnTo>
                    <a:pt x="998105" y="997635"/>
                  </a:lnTo>
                  <a:lnTo>
                    <a:pt x="1103172" y="997635"/>
                  </a:lnTo>
                  <a:lnTo>
                    <a:pt x="1103172" y="945565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 sz="4594" dirty="0"/>
            </a:p>
          </p:txBody>
        </p:sp>
      </p:grpSp>
      <p:pic>
        <p:nvPicPr>
          <p:cNvPr id="282" name="Imagen 281" descr="Texto&#10;&#10;Descripción generada automáticamente">
            <a:extLst>
              <a:ext uri="{FF2B5EF4-FFF2-40B4-BE49-F238E27FC236}">
                <a16:creationId xmlns:a16="http://schemas.microsoft.com/office/drawing/2014/main" id="{DFD4B151-2427-D5E9-A76F-BDF1600CEA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784" y="37036704"/>
            <a:ext cx="10039948" cy="2106333"/>
          </a:xfrm>
          <a:prstGeom prst="rect">
            <a:avLst/>
          </a:prstGeom>
        </p:spPr>
      </p:pic>
      <p:sp>
        <p:nvSpPr>
          <p:cNvPr id="290" name="Rectangle 1">
            <a:extLst>
              <a:ext uri="{FF2B5EF4-FFF2-40B4-BE49-F238E27FC236}">
                <a16:creationId xmlns:a16="http://schemas.microsoft.com/office/drawing/2014/main" id="{4C449BFA-96B7-8858-A739-4677AA074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2752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pSp>
        <p:nvGrpSpPr>
          <p:cNvPr id="309" name="Grupo 308">
            <a:extLst>
              <a:ext uri="{FF2B5EF4-FFF2-40B4-BE49-F238E27FC236}">
                <a16:creationId xmlns:a16="http://schemas.microsoft.com/office/drawing/2014/main" id="{3005A687-4120-BDCD-CF40-0E4BC68A9A16}"/>
              </a:ext>
            </a:extLst>
          </p:cNvPr>
          <p:cNvGrpSpPr/>
          <p:nvPr/>
        </p:nvGrpSpPr>
        <p:grpSpPr>
          <a:xfrm>
            <a:off x="-449852" y="40050403"/>
            <a:ext cx="30090382" cy="2762091"/>
            <a:chOff x="-449852" y="40050403"/>
            <a:chExt cx="30090382" cy="2762091"/>
          </a:xfrm>
        </p:grpSpPr>
        <p:pic>
          <p:nvPicPr>
            <p:cNvPr id="292" name="Imagen 291" descr="Texto&#10;&#10;Descripción generada automáticamente">
              <a:extLst>
                <a:ext uri="{FF2B5EF4-FFF2-40B4-BE49-F238E27FC236}">
                  <a16:creationId xmlns:a16="http://schemas.microsoft.com/office/drawing/2014/main" id="{86061864-064F-8AC2-1196-882A5A70D97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09650" y="40113488"/>
              <a:ext cx="4230880" cy="2539429"/>
            </a:xfrm>
            <a:prstGeom prst="rect">
              <a:avLst/>
            </a:prstGeom>
          </p:spPr>
        </p:pic>
        <p:pic>
          <p:nvPicPr>
            <p:cNvPr id="294" name="Imagen 293" descr="Interfaz de usuario gráfica, Logotipo&#10;&#10;Descripción generada automáticamente">
              <a:extLst>
                <a:ext uri="{FF2B5EF4-FFF2-40B4-BE49-F238E27FC236}">
                  <a16:creationId xmlns:a16="http://schemas.microsoft.com/office/drawing/2014/main" id="{52D04175-ADE7-5853-8E76-9B905E5BD21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41860" y="40129556"/>
              <a:ext cx="4230880" cy="2539429"/>
            </a:xfrm>
            <a:prstGeom prst="rect">
              <a:avLst/>
            </a:prstGeom>
          </p:spPr>
        </p:pic>
        <p:pic>
          <p:nvPicPr>
            <p:cNvPr id="296" name="Imagen 295" descr="Imagen que contiene Forma&#10;&#10;Descripción generada automáticamente">
              <a:extLst>
                <a:ext uri="{FF2B5EF4-FFF2-40B4-BE49-F238E27FC236}">
                  <a16:creationId xmlns:a16="http://schemas.microsoft.com/office/drawing/2014/main" id="{B9822515-0DCC-642D-2983-F9C7FE652A5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19758" y="40273065"/>
              <a:ext cx="4230880" cy="2539429"/>
            </a:xfrm>
            <a:prstGeom prst="rect">
              <a:avLst/>
            </a:prstGeom>
          </p:spPr>
        </p:pic>
        <p:pic>
          <p:nvPicPr>
            <p:cNvPr id="298" name="Imagen 297" descr="Logotipo&#10;&#10;Descripción generada automáticamente">
              <a:extLst>
                <a:ext uri="{FF2B5EF4-FFF2-40B4-BE49-F238E27FC236}">
                  <a16:creationId xmlns:a16="http://schemas.microsoft.com/office/drawing/2014/main" id="{6EFC900D-A363-B534-8F05-1F6310F010C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98549" y="40221824"/>
              <a:ext cx="4230880" cy="2539429"/>
            </a:xfrm>
            <a:prstGeom prst="rect">
              <a:avLst/>
            </a:prstGeom>
          </p:spPr>
        </p:pic>
        <p:pic>
          <p:nvPicPr>
            <p:cNvPr id="300" name="Imagen 299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F45E9C9B-4F5F-ADA4-092E-B01EC4E772A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39900" y="40069119"/>
              <a:ext cx="4230880" cy="2539429"/>
            </a:xfrm>
            <a:prstGeom prst="rect">
              <a:avLst/>
            </a:prstGeom>
          </p:spPr>
        </p:pic>
        <p:pic>
          <p:nvPicPr>
            <p:cNvPr id="302" name="Imagen 301" descr="Logotipo&#10;&#10;Descripción generada automáticamente con confianza media">
              <a:extLst>
                <a:ext uri="{FF2B5EF4-FFF2-40B4-BE49-F238E27FC236}">
                  <a16:creationId xmlns:a16="http://schemas.microsoft.com/office/drawing/2014/main" id="{4A035ACD-55F5-3A94-DC1B-5EB4B597BF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8720" y="40109334"/>
              <a:ext cx="4230880" cy="2539429"/>
            </a:xfrm>
            <a:prstGeom prst="rect">
              <a:avLst/>
            </a:prstGeom>
          </p:spPr>
        </p:pic>
        <p:pic>
          <p:nvPicPr>
            <p:cNvPr id="304" name="Imagen 303" descr="Logotipo&#10;&#10;Descripción generada automáticamente">
              <a:extLst>
                <a:ext uri="{FF2B5EF4-FFF2-40B4-BE49-F238E27FC236}">
                  <a16:creationId xmlns:a16="http://schemas.microsoft.com/office/drawing/2014/main" id="{2B88600A-2951-C62C-133F-DD02E77E55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0720" y="40050403"/>
              <a:ext cx="4230880" cy="2539429"/>
            </a:xfrm>
            <a:prstGeom prst="rect">
              <a:avLst/>
            </a:prstGeom>
          </p:spPr>
        </p:pic>
        <p:pic>
          <p:nvPicPr>
            <p:cNvPr id="306" name="Imagen 305" descr="Logotipo&#10;&#10;Descripción generada automáticamente con confianza media">
              <a:extLst>
                <a:ext uri="{FF2B5EF4-FFF2-40B4-BE49-F238E27FC236}">
                  <a16:creationId xmlns:a16="http://schemas.microsoft.com/office/drawing/2014/main" id="{032A1361-C58A-7599-D3FE-FE369D2609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49852" y="40109335"/>
              <a:ext cx="4230880" cy="2539429"/>
            </a:xfrm>
            <a:prstGeom prst="rect">
              <a:avLst/>
            </a:prstGeom>
          </p:spPr>
        </p:pic>
        <p:pic>
          <p:nvPicPr>
            <p:cNvPr id="308" name="Imagen 307" descr="Texto, Logotipo&#10;&#10;Descripción generada automáticamente">
              <a:extLst>
                <a:ext uri="{FF2B5EF4-FFF2-40B4-BE49-F238E27FC236}">
                  <a16:creationId xmlns:a16="http://schemas.microsoft.com/office/drawing/2014/main" id="{C3BC7671-65FE-1F28-9A9F-B7CB9B0801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92424" y="40069120"/>
              <a:ext cx="4230880" cy="253942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E36761101AB54B81F86275B03B051D" ma:contentTypeVersion="15" ma:contentTypeDescription="Create a new document." ma:contentTypeScope="" ma:versionID="d81227a54f9c152ca6bb21bd084a92f9">
  <xsd:schema xmlns:xsd="http://www.w3.org/2001/XMLSchema" xmlns:xs="http://www.w3.org/2001/XMLSchema" xmlns:p="http://schemas.microsoft.com/office/2006/metadata/properties" xmlns:ns2="4b65faee-08fb-432a-a730-9483bf851b7f" xmlns:ns3="1cc12f28-ca81-4a55-b338-5531d12bfda0" targetNamespace="http://schemas.microsoft.com/office/2006/metadata/properties" ma:root="true" ma:fieldsID="233bb8b1fae039fff551efb7484bdcc4" ns2:_="" ns3:_="">
    <xsd:import namespace="4b65faee-08fb-432a-a730-9483bf851b7f"/>
    <xsd:import namespace="1cc12f28-ca81-4a55-b338-5531d12bfd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65faee-08fb-432a-a730-9483bf851b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e327d5fc-c6de-4d56-bfd2-115dc16d62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c12f28-ca81-4a55-b338-5531d12bfda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8014bb4-dbe5-422a-af3c-decf1bcb8d49}" ma:internalName="TaxCatchAll" ma:showField="CatchAllData" ma:web="1cc12f28-ca81-4a55-b338-5531d12bfd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c12f28-ca81-4a55-b338-5531d12bfda0" xsi:nil="true"/>
    <lcf76f155ced4ddcb4097134ff3c332f xmlns="4b65faee-08fb-432a-a730-9483bf851b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BC76C1A-AEDE-45E6-8624-8E29083791DA}"/>
</file>

<file path=customXml/itemProps2.xml><?xml version="1.0" encoding="utf-8"?>
<ds:datastoreItem xmlns:ds="http://schemas.openxmlformats.org/officeDocument/2006/customXml" ds:itemID="{BE6547D1-4603-4F82-AA91-39253D25C765}"/>
</file>

<file path=customXml/itemProps3.xml><?xml version="1.0" encoding="utf-8"?>
<ds:datastoreItem xmlns:ds="http://schemas.openxmlformats.org/officeDocument/2006/customXml" ds:itemID="{394BF3FA-6670-457E-94C4-6C302A0A7F5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8</Words>
  <Application>Microsoft Office PowerPoint</Application>
  <PresentationFormat>Personalizado</PresentationFormat>
  <Paragraphs>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Calibri</vt:lpstr>
      <vt:lpstr>Lucida Sans Unicode</vt:lpstr>
      <vt:lpstr>Office Theme</vt:lpstr>
      <vt:lpstr>Your Gateway to Sustainability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ROLL UP 85X200CM 2023</dc:title>
  <cp:lastModifiedBy>Sara Peligros García</cp:lastModifiedBy>
  <cp:revision>6</cp:revision>
  <dcterms:created xsi:type="dcterms:W3CDTF">2024-06-05T07:12:14Z</dcterms:created>
  <dcterms:modified xsi:type="dcterms:W3CDTF">2024-06-05T08:20:43Z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2023-11-08T00:00:00Z</vt:filetime>
  </property>
  <property fmtid="{D5CDD505-2E9C-101B-9397-08002B2CF9AE}" pid="3" name="Creator">
    <vt:lpwstr>Adobe Illustrator 26.2 (Windows)</vt:lpwstr>
  </property>
  <property fmtid="{D5CDD505-2E9C-101B-9397-08002B2CF9AE}" pid="4" name="LastSaved">
    <vt:filetime>2024-06-05T00:00:00Z</vt:filetime>
  </property>
  <property fmtid="{D5CDD505-2E9C-101B-9397-08002B2CF9AE}" pid="5" name="ContentTypeId">
    <vt:lpwstr>0x0101000CE36761101AB54B81F86275B03B051D</vt:lpwstr>
  </property>
</Properties>
</file>